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3.png" Type="http://schemas.openxmlformats.org/officeDocument/2006/relationships/image"/><Relationship Id="rId3" Target="../media/image34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16132"/>
            <a:ext cx="7791619" cy="11124263"/>
          </a:xfrm>
          <a:custGeom>
            <a:avLst/>
            <a:gdLst/>
            <a:ahLst/>
            <a:cxnLst/>
            <a:rect r="r" b="b" t="t" l="l"/>
            <a:pathLst>
              <a:path h="11124263" w="7791619">
                <a:moveTo>
                  <a:pt x="0" y="0"/>
                </a:moveTo>
                <a:lnTo>
                  <a:pt x="7791619" y="0"/>
                </a:lnTo>
                <a:lnTo>
                  <a:pt x="7791619" y="11124264"/>
                </a:lnTo>
                <a:lnTo>
                  <a:pt x="0" y="111242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56" t="0" r="-4656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56" t="0" r="-4656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56" t="0" r="-4656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731000"/>
            <a:ext cx="3024000" cy="2961000"/>
          </a:xfrm>
          <a:custGeom>
            <a:avLst/>
            <a:gdLst/>
            <a:ahLst/>
            <a:cxnLst/>
            <a:rect r="r" b="b" t="t" l="l"/>
            <a:pathLst>
              <a:path h="2961000" w="3024000">
                <a:moveTo>
                  <a:pt x="0" y="0"/>
                </a:moveTo>
                <a:lnTo>
                  <a:pt x="3024000" y="0"/>
                </a:lnTo>
                <a:lnTo>
                  <a:pt x="3024000" y="2961000"/>
                </a:lnTo>
                <a:lnTo>
                  <a:pt x="0" y="2961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4536000" y="0"/>
            <a:ext cx="3024000" cy="2961000"/>
          </a:xfrm>
          <a:custGeom>
            <a:avLst/>
            <a:gdLst/>
            <a:ahLst/>
            <a:cxnLst/>
            <a:rect r="r" b="b" t="t" l="l"/>
            <a:pathLst>
              <a:path h="2961000" w="3024000">
                <a:moveTo>
                  <a:pt x="0" y="0"/>
                </a:moveTo>
                <a:lnTo>
                  <a:pt x="3024000" y="0"/>
                </a:lnTo>
                <a:lnTo>
                  <a:pt x="3024000" y="2961000"/>
                </a:lnTo>
                <a:lnTo>
                  <a:pt x="0" y="2961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-3394673" y="3772375"/>
            <a:ext cx="7513404" cy="403845"/>
          </a:xfrm>
          <a:custGeom>
            <a:avLst/>
            <a:gdLst/>
            <a:ahLst/>
            <a:cxnLst/>
            <a:rect r="r" b="b" t="t" l="l"/>
            <a:pathLst>
              <a:path h="403845" w="7513404">
                <a:moveTo>
                  <a:pt x="0" y="0"/>
                </a:moveTo>
                <a:lnTo>
                  <a:pt x="7513404" y="0"/>
                </a:lnTo>
                <a:lnTo>
                  <a:pt x="7513404" y="403846"/>
                </a:lnTo>
                <a:lnTo>
                  <a:pt x="0" y="403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563952" y="118177"/>
            <a:ext cx="3972048" cy="213498"/>
          </a:xfrm>
          <a:custGeom>
            <a:avLst/>
            <a:gdLst/>
            <a:ahLst/>
            <a:cxnLst/>
            <a:rect r="r" b="b" t="t" l="l"/>
            <a:pathLst>
              <a:path h="213498" w="3972048">
                <a:moveTo>
                  <a:pt x="0" y="0"/>
                </a:moveTo>
                <a:lnTo>
                  <a:pt x="3972048" y="0"/>
                </a:lnTo>
                <a:lnTo>
                  <a:pt x="3972048" y="213498"/>
                </a:lnTo>
                <a:lnTo>
                  <a:pt x="0" y="213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10800000">
            <a:off x="3024000" y="10347023"/>
            <a:ext cx="3972048" cy="213498"/>
          </a:xfrm>
          <a:custGeom>
            <a:avLst/>
            <a:gdLst/>
            <a:ahLst/>
            <a:cxnLst/>
            <a:rect r="r" b="b" t="t" l="l"/>
            <a:pathLst>
              <a:path h="213498" w="3972048">
                <a:moveTo>
                  <a:pt x="0" y="0"/>
                </a:moveTo>
                <a:lnTo>
                  <a:pt x="3972048" y="0"/>
                </a:lnTo>
                <a:lnTo>
                  <a:pt x="3972048" y="213498"/>
                </a:lnTo>
                <a:lnTo>
                  <a:pt x="0" y="2134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400000">
            <a:off x="3441269" y="6515779"/>
            <a:ext cx="7513404" cy="403845"/>
          </a:xfrm>
          <a:custGeom>
            <a:avLst/>
            <a:gdLst/>
            <a:ahLst/>
            <a:cxnLst/>
            <a:rect r="r" b="b" t="t" l="l"/>
            <a:pathLst>
              <a:path h="403845" w="7513404">
                <a:moveTo>
                  <a:pt x="0" y="0"/>
                </a:moveTo>
                <a:lnTo>
                  <a:pt x="7513404" y="0"/>
                </a:lnTo>
                <a:lnTo>
                  <a:pt x="7513404" y="403846"/>
                </a:lnTo>
                <a:lnTo>
                  <a:pt x="0" y="4038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388" y="-148630"/>
            <a:ext cx="7445224" cy="10989261"/>
          </a:xfrm>
          <a:custGeom>
            <a:avLst/>
            <a:gdLst/>
            <a:ahLst/>
            <a:cxnLst/>
            <a:rect r="r" b="b" t="t" l="l"/>
            <a:pathLst>
              <a:path h="10989261" w="7445224">
                <a:moveTo>
                  <a:pt x="0" y="0"/>
                </a:moveTo>
                <a:lnTo>
                  <a:pt x="7445224" y="0"/>
                </a:lnTo>
                <a:lnTo>
                  <a:pt x="7445224" y="10989260"/>
                </a:lnTo>
                <a:lnTo>
                  <a:pt x="0" y="109892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-1577070" y="1577070"/>
            <a:ext cx="10692000" cy="7537860"/>
          </a:xfrm>
          <a:custGeom>
            <a:avLst/>
            <a:gdLst/>
            <a:ahLst/>
            <a:cxnLst/>
            <a:rect r="r" b="b" t="t" l="l"/>
            <a:pathLst>
              <a:path h="7537860" w="10692000">
                <a:moveTo>
                  <a:pt x="0" y="0"/>
                </a:moveTo>
                <a:lnTo>
                  <a:pt x="10692000" y="0"/>
                </a:lnTo>
                <a:lnTo>
                  <a:pt x="10692000" y="7537860"/>
                </a:lnTo>
                <a:lnTo>
                  <a:pt x="0" y="75378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8832" y="10057701"/>
            <a:ext cx="7462336" cy="634299"/>
          </a:xfrm>
          <a:custGeom>
            <a:avLst/>
            <a:gdLst/>
            <a:ahLst/>
            <a:cxnLst/>
            <a:rect r="r" b="b" t="t" l="l"/>
            <a:pathLst>
              <a:path h="634299" w="7462336">
                <a:moveTo>
                  <a:pt x="0" y="0"/>
                </a:moveTo>
                <a:lnTo>
                  <a:pt x="7462336" y="0"/>
                </a:lnTo>
                <a:lnTo>
                  <a:pt x="7462336" y="634299"/>
                </a:lnTo>
                <a:lnTo>
                  <a:pt x="0" y="6342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7511168" cy="638449"/>
          </a:xfrm>
          <a:custGeom>
            <a:avLst/>
            <a:gdLst/>
            <a:ahLst/>
            <a:cxnLst/>
            <a:rect r="r" b="b" t="t" l="l"/>
            <a:pathLst>
              <a:path h="638449" w="7511168">
                <a:moveTo>
                  <a:pt x="0" y="0"/>
                </a:moveTo>
                <a:lnTo>
                  <a:pt x="7511168" y="0"/>
                </a:lnTo>
                <a:lnTo>
                  <a:pt x="7511168" y="638449"/>
                </a:lnTo>
                <a:lnTo>
                  <a:pt x="0" y="638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2383090" y="5380629"/>
            <a:ext cx="10072414" cy="188858"/>
          </a:xfrm>
          <a:custGeom>
            <a:avLst/>
            <a:gdLst/>
            <a:ahLst/>
            <a:cxnLst/>
            <a:rect r="r" b="b" t="t" l="l"/>
            <a:pathLst>
              <a:path h="188858" w="10072414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400000">
            <a:off x="-4892946" y="5380629"/>
            <a:ext cx="10072414" cy="188858"/>
          </a:xfrm>
          <a:custGeom>
            <a:avLst/>
            <a:gdLst/>
            <a:ahLst/>
            <a:cxnLst/>
            <a:rect r="r" b="b" t="t" l="l"/>
            <a:pathLst>
              <a:path h="188858" w="10072414">
                <a:moveTo>
                  <a:pt x="0" y="0"/>
                </a:moveTo>
                <a:lnTo>
                  <a:pt x="10072414" y="0"/>
                </a:lnTo>
                <a:lnTo>
                  <a:pt x="10072414" y="188858"/>
                </a:lnTo>
                <a:lnTo>
                  <a:pt x="0" y="1888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210050"/>
            <a:ext cx="7560000" cy="481950"/>
          </a:xfrm>
          <a:custGeom>
            <a:avLst/>
            <a:gdLst/>
            <a:ahLst/>
            <a:cxnLst/>
            <a:rect r="r" b="b" t="t" l="l"/>
            <a:pathLst>
              <a:path h="481950" w="7560000">
                <a:moveTo>
                  <a:pt x="0" y="0"/>
                </a:moveTo>
                <a:lnTo>
                  <a:pt x="7560000" y="0"/>
                </a:lnTo>
                <a:lnTo>
                  <a:pt x="7560000" y="481950"/>
                </a:lnTo>
                <a:lnTo>
                  <a:pt x="0" y="481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7560000" cy="481950"/>
          </a:xfrm>
          <a:custGeom>
            <a:avLst/>
            <a:gdLst/>
            <a:ahLst/>
            <a:cxnLst/>
            <a:rect r="r" b="b" t="t" l="l"/>
            <a:pathLst>
              <a:path h="481950" w="7560000">
                <a:moveTo>
                  <a:pt x="0" y="0"/>
                </a:moveTo>
                <a:lnTo>
                  <a:pt x="7560000" y="0"/>
                </a:lnTo>
                <a:lnTo>
                  <a:pt x="7560000" y="481950"/>
                </a:lnTo>
                <a:lnTo>
                  <a:pt x="0" y="4819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2491255" y="5141305"/>
            <a:ext cx="9728100" cy="409391"/>
          </a:xfrm>
          <a:custGeom>
            <a:avLst/>
            <a:gdLst/>
            <a:ahLst/>
            <a:cxnLst/>
            <a:rect r="r" b="b" t="t" l="l"/>
            <a:pathLst>
              <a:path h="409391" w="9728100">
                <a:moveTo>
                  <a:pt x="0" y="0"/>
                </a:moveTo>
                <a:lnTo>
                  <a:pt x="9728100" y="0"/>
                </a:lnTo>
                <a:lnTo>
                  <a:pt x="9728100" y="409390"/>
                </a:lnTo>
                <a:lnTo>
                  <a:pt x="0" y="40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-4659355" y="5141305"/>
            <a:ext cx="9728100" cy="409391"/>
          </a:xfrm>
          <a:custGeom>
            <a:avLst/>
            <a:gdLst/>
            <a:ahLst/>
            <a:cxnLst/>
            <a:rect r="r" b="b" t="t" l="l"/>
            <a:pathLst>
              <a:path h="409391" w="9728100">
                <a:moveTo>
                  <a:pt x="0" y="0"/>
                </a:moveTo>
                <a:lnTo>
                  <a:pt x="9728100" y="0"/>
                </a:lnTo>
                <a:lnTo>
                  <a:pt x="9728100" y="409390"/>
                </a:lnTo>
                <a:lnTo>
                  <a:pt x="0" y="4093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135" cy="10692000"/>
          </a:xfrm>
          <a:custGeom>
            <a:avLst/>
            <a:gdLst/>
            <a:ahLst/>
            <a:cxnLst/>
            <a:rect r="r" b="b" t="t" l="l"/>
            <a:pathLst>
              <a:path h="10692000" w="7560135">
                <a:moveTo>
                  <a:pt x="0" y="0"/>
                </a:moveTo>
                <a:lnTo>
                  <a:pt x="7560135" y="0"/>
                </a:lnTo>
                <a:lnTo>
                  <a:pt x="7560135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525" y="0"/>
            <a:ext cx="7528950" cy="10692000"/>
          </a:xfrm>
          <a:custGeom>
            <a:avLst/>
            <a:gdLst/>
            <a:ahLst/>
            <a:cxnLst/>
            <a:rect r="r" b="b" t="t" l="l"/>
            <a:pathLst>
              <a:path h="10692000" w="7528950">
                <a:moveTo>
                  <a:pt x="0" y="0"/>
                </a:moveTo>
                <a:lnTo>
                  <a:pt x="7528950" y="0"/>
                </a:lnTo>
                <a:lnTo>
                  <a:pt x="752895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9699727"/>
            <a:ext cx="999771" cy="992273"/>
          </a:xfrm>
          <a:custGeom>
            <a:avLst/>
            <a:gdLst/>
            <a:ahLst/>
            <a:cxnLst/>
            <a:rect r="r" b="b" t="t" l="l"/>
            <a:pathLst>
              <a:path h="992273" w="999771">
                <a:moveTo>
                  <a:pt x="0" y="0"/>
                </a:moveTo>
                <a:lnTo>
                  <a:pt x="999771" y="0"/>
                </a:lnTo>
                <a:lnTo>
                  <a:pt x="999771" y="992273"/>
                </a:lnTo>
                <a:lnTo>
                  <a:pt x="0" y="992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711369">
            <a:off x="-195201" y="-196117"/>
            <a:ext cx="1022851" cy="1003246"/>
          </a:xfrm>
          <a:custGeom>
            <a:avLst/>
            <a:gdLst/>
            <a:ahLst/>
            <a:cxnLst/>
            <a:rect r="r" b="b" t="t" l="l"/>
            <a:pathLst>
              <a:path h="1003246" w="1022851">
                <a:moveTo>
                  <a:pt x="0" y="0"/>
                </a:moveTo>
                <a:lnTo>
                  <a:pt x="1022851" y="0"/>
                </a:lnTo>
                <a:lnTo>
                  <a:pt x="1022851" y="1003246"/>
                </a:lnTo>
                <a:lnTo>
                  <a:pt x="0" y="10032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208165" y="-244883"/>
            <a:ext cx="1441987" cy="1368086"/>
          </a:xfrm>
          <a:custGeom>
            <a:avLst/>
            <a:gdLst/>
            <a:ahLst/>
            <a:cxnLst/>
            <a:rect r="r" b="b" t="t" l="l"/>
            <a:pathLst>
              <a:path h="1368086" w="1441987">
                <a:moveTo>
                  <a:pt x="0" y="0"/>
                </a:moveTo>
                <a:lnTo>
                  <a:pt x="1441987" y="0"/>
                </a:lnTo>
                <a:lnTo>
                  <a:pt x="1441987" y="1368085"/>
                </a:lnTo>
                <a:lnTo>
                  <a:pt x="0" y="13680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486351" y="9537187"/>
            <a:ext cx="1118725" cy="1154813"/>
          </a:xfrm>
          <a:custGeom>
            <a:avLst/>
            <a:gdLst/>
            <a:ahLst/>
            <a:cxnLst/>
            <a:rect r="r" b="b" t="t" l="l"/>
            <a:pathLst>
              <a:path h="1154813" w="1118725">
                <a:moveTo>
                  <a:pt x="0" y="0"/>
                </a:moveTo>
                <a:lnTo>
                  <a:pt x="1118725" y="0"/>
                </a:lnTo>
                <a:lnTo>
                  <a:pt x="1118725" y="1154813"/>
                </a:lnTo>
                <a:lnTo>
                  <a:pt x="0" y="11548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6900" y="0"/>
            <a:ext cx="7306200" cy="10692000"/>
          </a:xfrm>
          <a:custGeom>
            <a:avLst/>
            <a:gdLst/>
            <a:ahLst/>
            <a:cxnLst/>
            <a:rect r="r" b="b" t="t" l="l"/>
            <a:pathLst>
              <a:path h="10692000" w="7306200">
                <a:moveTo>
                  <a:pt x="0" y="0"/>
                </a:moveTo>
                <a:lnTo>
                  <a:pt x="7306200" y="0"/>
                </a:lnTo>
                <a:lnTo>
                  <a:pt x="73062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76849" y="0"/>
            <a:ext cx="7636849" cy="10851651"/>
          </a:xfrm>
          <a:custGeom>
            <a:avLst/>
            <a:gdLst/>
            <a:ahLst/>
            <a:cxnLst/>
            <a:rect r="r" b="b" t="t" l="l"/>
            <a:pathLst>
              <a:path h="10851651" w="7636849">
                <a:moveTo>
                  <a:pt x="0" y="0"/>
                </a:moveTo>
                <a:lnTo>
                  <a:pt x="7636849" y="0"/>
                </a:lnTo>
                <a:lnTo>
                  <a:pt x="7636849" y="10851651"/>
                </a:lnTo>
                <a:lnTo>
                  <a:pt x="0" y="108516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1809"/>
          </a:xfrm>
          <a:custGeom>
            <a:avLst/>
            <a:gdLst/>
            <a:ahLst/>
            <a:cxnLst/>
            <a:rect r="r" b="b" t="t" l="l"/>
            <a:pathLst>
              <a:path h="10691809" w="7560000">
                <a:moveTo>
                  <a:pt x="0" y="0"/>
                </a:moveTo>
                <a:lnTo>
                  <a:pt x="7560000" y="0"/>
                </a:lnTo>
                <a:lnTo>
                  <a:pt x="7560000" y="10691809"/>
                </a:lnTo>
                <a:lnTo>
                  <a:pt x="0" y="10691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18" t="0" r="-4034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3914" y="0"/>
            <a:ext cx="7526086" cy="10692000"/>
          </a:xfrm>
          <a:custGeom>
            <a:avLst/>
            <a:gdLst/>
            <a:ahLst/>
            <a:cxnLst/>
            <a:rect r="r" b="b" t="t" l="l"/>
            <a:pathLst>
              <a:path h="10692000" w="7526086">
                <a:moveTo>
                  <a:pt x="0" y="0"/>
                </a:moveTo>
                <a:lnTo>
                  <a:pt x="7526086" y="0"/>
                </a:lnTo>
                <a:lnTo>
                  <a:pt x="7526086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02" t="0" r="-4902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92000"/>
          </a:xfrm>
          <a:custGeom>
            <a:avLst/>
            <a:gdLst/>
            <a:ahLst/>
            <a:cxnLst/>
            <a:rect r="r" b="b" t="t" l="l"/>
            <a:pathLst>
              <a:path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656" t="0" r="-4656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DAGxKNtEd90</dc:identifier>
  <dcterms:modified xsi:type="dcterms:W3CDTF">2011-08-01T06:04:30Z</dcterms:modified>
  <cp:revision>1</cp:revision>
</cp:coreProperties>
</file>