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6132"/>
            <a:ext cx="7791619" cy="11124263"/>
          </a:xfrm>
          <a:custGeom>
            <a:avLst/>
            <a:gdLst/>
            <a:ahLst/>
            <a:cxnLst/>
            <a:rect r="r" b="b" t="t" l="l"/>
            <a:pathLst>
              <a:path h="11124263" w="7791619">
                <a:moveTo>
                  <a:pt x="0" y="0"/>
                </a:moveTo>
                <a:lnTo>
                  <a:pt x="7791619" y="0"/>
                </a:lnTo>
                <a:lnTo>
                  <a:pt x="7791619" y="11124264"/>
                </a:lnTo>
                <a:lnTo>
                  <a:pt x="0" y="1112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73100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4536000" y="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3394673" y="3772375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3952" y="118177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3024000" y="10347023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3441269" y="6515779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88" y="-148630"/>
            <a:ext cx="7445224" cy="10989261"/>
          </a:xfrm>
          <a:custGeom>
            <a:avLst/>
            <a:gdLst/>
            <a:ahLst/>
            <a:cxnLst/>
            <a:rect r="r" b="b" t="t" l="l"/>
            <a:pathLst>
              <a:path h="10989261" w="7445224">
                <a:moveTo>
                  <a:pt x="0" y="0"/>
                </a:moveTo>
                <a:lnTo>
                  <a:pt x="7445224" y="0"/>
                </a:lnTo>
                <a:lnTo>
                  <a:pt x="7445224" y="10989260"/>
                </a:lnTo>
                <a:lnTo>
                  <a:pt x="0" y="1098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77070" y="1577070"/>
            <a:ext cx="10692000" cy="7537860"/>
          </a:xfrm>
          <a:custGeom>
            <a:avLst/>
            <a:gdLst/>
            <a:ahLst/>
            <a:cxnLst/>
            <a:rect r="r" b="b" t="t" l="l"/>
            <a:pathLst>
              <a:path h="7537860" w="10692000">
                <a:moveTo>
                  <a:pt x="0" y="0"/>
                </a:moveTo>
                <a:lnTo>
                  <a:pt x="10692000" y="0"/>
                </a:lnTo>
                <a:lnTo>
                  <a:pt x="10692000" y="7537860"/>
                </a:lnTo>
                <a:lnTo>
                  <a:pt x="0" y="753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135" cy="10692000"/>
          </a:xfrm>
          <a:custGeom>
            <a:avLst/>
            <a:gdLst/>
            <a:ahLst/>
            <a:cxnLst/>
            <a:rect r="r" b="b" t="t" l="l"/>
            <a:pathLst>
              <a:path h="10692000" w="7560135">
                <a:moveTo>
                  <a:pt x="0" y="0"/>
                </a:moveTo>
                <a:lnTo>
                  <a:pt x="7560135" y="0"/>
                </a:lnTo>
                <a:lnTo>
                  <a:pt x="756013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25" y="0"/>
            <a:ext cx="7528950" cy="10692000"/>
          </a:xfrm>
          <a:custGeom>
            <a:avLst/>
            <a:gdLst/>
            <a:ahLst/>
            <a:cxnLst/>
            <a:rect r="r" b="b" t="t" l="l"/>
            <a:pathLst>
              <a:path h="10692000" w="752895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699727"/>
            <a:ext cx="999771" cy="992273"/>
          </a:xfrm>
          <a:custGeom>
            <a:avLst/>
            <a:gdLst/>
            <a:ahLst/>
            <a:cxnLst/>
            <a:rect r="r" b="b" t="t" l="l"/>
            <a:pathLst>
              <a:path h="992273" w="999771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711369">
            <a:off x="-195201" y="-196117"/>
            <a:ext cx="1022851" cy="1003246"/>
          </a:xfrm>
          <a:custGeom>
            <a:avLst/>
            <a:gdLst/>
            <a:ahLst/>
            <a:cxnLst/>
            <a:rect r="r" b="b" t="t" l="l"/>
            <a:pathLst>
              <a:path h="1003246" w="1022851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08165" y="-244883"/>
            <a:ext cx="1441987" cy="1368086"/>
          </a:xfrm>
          <a:custGeom>
            <a:avLst/>
            <a:gdLst/>
            <a:ahLst/>
            <a:cxnLst/>
            <a:rect r="r" b="b" t="t" l="l"/>
            <a:pathLst>
              <a:path h="1368086" w="1441987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86351" y="9537187"/>
            <a:ext cx="1118725" cy="1154813"/>
          </a:xfrm>
          <a:custGeom>
            <a:avLst/>
            <a:gdLst/>
            <a:ahLst/>
            <a:cxnLst/>
            <a:rect r="r" b="b" t="t" l="l"/>
            <a:pathLst>
              <a:path h="1154813" w="1118725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900" y="0"/>
            <a:ext cx="7306200" cy="10692000"/>
          </a:xfrm>
          <a:custGeom>
            <a:avLst/>
            <a:gdLst/>
            <a:ahLst/>
            <a:cxnLst/>
            <a:rect r="r" b="b" t="t" l="l"/>
            <a:pathLst>
              <a:path h="10692000" w="7306200">
                <a:moveTo>
                  <a:pt x="0" y="0"/>
                </a:moveTo>
                <a:lnTo>
                  <a:pt x="7306200" y="0"/>
                </a:lnTo>
                <a:lnTo>
                  <a:pt x="73062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849" y="0"/>
            <a:ext cx="7636849" cy="10851651"/>
          </a:xfrm>
          <a:custGeom>
            <a:avLst/>
            <a:gdLst/>
            <a:ahLst/>
            <a:cxnLst/>
            <a:rect r="r" b="b" t="t" l="l"/>
            <a:pathLst>
              <a:path h="10851651" w="7636849">
                <a:moveTo>
                  <a:pt x="0" y="0"/>
                </a:moveTo>
                <a:lnTo>
                  <a:pt x="7636849" y="0"/>
                </a:lnTo>
                <a:lnTo>
                  <a:pt x="7636849" y="10851651"/>
                </a:lnTo>
                <a:lnTo>
                  <a:pt x="0" y="1085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1809"/>
          </a:xfrm>
          <a:custGeom>
            <a:avLst/>
            <a:gdLst/>
            <a:ahLst/>
            <a:cxnLst/>
            <a:rect r="r" b="b" t="t" l="l"/>
            <a:pathLst>
              <a:path h="10691809" w="7560000">
                <a:moveTo>
                  <a:pt x="0" y="0"/>
                </a:moveTo>
                <a:lnTo>
                  <a:pt x="7560000" y="0"/>
                </a:lnTo>
                <a:lnTo>
                  <a:pt x="7560000" y="10691809"/>
                </a:lnTo>
                <a:lnTo>
                  <a:pt x="0" y="10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8" t="0" r="-4034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14" y="0"/>
            <a:ext cx="7526086" cy="10692000"/>
          </a:xfrm>
          <a:custGeom>
            <a:avLst/>
            <a:gdLst/>
            <a:ahLst/>
            <a:cxnLst/>
            <a:rect r="r" b="b" t="t" l="l"/>
            <a:pathLst>
              <a:path h="10692000" w="7526086">
                <a:moveTo>
                  <a:pt x="0" y="0"/>
                </a:moveTo>
                <a:lnTo>
                  <a:pt x="7526086" y="0"/>
                </a:lnTo>
                <a:lnTo>
                  <a:pt x="7526086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02" t="0" r="-4902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DAGxKNtEd90</dc:identifier>
  <dcterms:modified xsi:type="dcterms:W3CDTF">2011-08-01T06:04:30Z</dcterms:modified>
  <cp:revision>1</cp:revision>
</cp:coreProperties>
</file>