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</p:sldIdLst>
  <p:sldSz cx="23622000" cy="340995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CFE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628003">
            <a:off x="-860533" y="30716969"/>
            <a:ext cx="12112440" cy="3300640"/>
          </a:xfrm>
          <a:custGeom>
            <a:avLst/>
            <a:gdLst/>
            <a:ahLst/>
            <a:cxnLst/>
            <a:rect r="r" b="b" t="t" l="l"/>
            <a:pathLst>
              <a:path h="3300640" w="12112440">
                <a:moveTo>
                  <a:pt x="0" y="0"/>
                </a:moveTo>
                <a:lnTo>
                  <a:pt x="12112440" y="0"/>
                </a:lnTo>
                <a:lnTo>
                  <a:pt x="12112440" y="3300639"/>
                </a:lnTo>
                <a:lnTo>
                  <a:pt x="0" y="33006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10399249">
            <a:off x="5055216" y="30239646"/>
            <a:ext cx="20168369" cy="7537928"/>
          </a:xfrm>
          <a:custGeom>
            <a:avLst/>
            <a:gdLst/>
            <a:ahLst/>
            <a:cxnLst/>
            <a:rect r="r" b="b" t="t" l="l"/>
            <a:pathLst>
              <a:path h="7537928" w="20168369">
                <a:moveTo>
                  <a:pt x="0" y="0"/>
                </a:moveTo>
                <a:lnTo>
                  <a:pt x="20168369" y="0"/>
                </a:lnTo>
                <a:lnTo>
                  <a:pt x="20168369" y="7537928"/>
                </a:lnTo>
                <a:lnTo>
                  <a:pt x="0" y="75379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6726540" y="0"/>
            <a:ext cx="9448800" cy="3039474"/>
          </a:xfrm>
          <a:custGeom>
            <a:avLst/>
            <a:gdLst/>
            <a:ahLst/>
            <a:cxnLst/>
            <a:rect r="r" b="b" t="t" l="l"/>
            <a:pathLst>
              <a:path h="3039474" w="9448800">
                <a:moveTo>
                  <a:pt x="0" y="0"/>
                </a:moveTo>
                <a:lnTo>
                  <a:pt x="9448800" y="0"/>
                </a:lnTo>
                <a:lnTo>
                  <a:pt x="9448800" y="3039474"/>
                </a:lnTo>
                <a:lnTo>
                  <a:pt x="0" y="30394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4518384" y="654297"/>
            <a:ext cx="2634441" cy="3415806"/>
          </a:xfrm>
          <a:custGeom>
            <a:avLst/>
            <a:gdLst/>
            <a:ahLst/>
            <a:cxnLst/>
            <a:rect r="r" b="b" t="t" l="l"/>
            <a:pathLst>
              <a:path h="3415806" w="2634441">
                <a:moveTo>
                  <a:pt x="0" y="0"/>
                </a:moveTo>
                <a:lnTo>
                  <a:pt x="2634440" y="0"/>
                </a:lnTo>
                <a:lnTo>
                  <a:pt x="2634440" y="3415806"/>
                </a:lnTo>
                <a:lnTo>
                  <a:pt x="0" y="341580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10800000">
            <a:off x="22412211" y="3039474"/>
            <a:ext cx="594630" cy="29375100"/>
          </a:xfrm>
          <a:custGeom>
            <a:avLst/>
            <a:gdLst/>
            <a:ahLst/>
            <a:cxnLst/>
            <a:rect r="r" b="b" t="t" l="l"/>
            <a:pathLst>
              <a:path h="29375100" w="594630">
                <a:moveTo>
                  <a:pt x="0" y="0"/>
                </a:moveTo>
                <a:lnTo>
                  <a:pt x="594630" y="0"/>
                </a:lnTo>
                <a:lnTo>
                  <a:pt x="594630" y="29375100"/>
                </a:lnTo>
                <a:lnTo>
                  <a:pt x="0" y="2937510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-221103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0" y="654297"/>
            <a:ext cx="594630" cy="29375100"/>
          </a:xfrm>
          <a:custGeom>
            <a:avLst/>
            <a:gdLst/>
            <a:ahLst/>
            <a:cxnLst/>
            <a:rect r="r" b="b" t="t" l="l"/>
            <a:pathLst>
              <a:path h="29375100" w="594630">
                <a:moveTo>
                  <a:pt x="0" y="0"/>
                </a:moveTo>
                <a:lnTo>
                  <a:pt x="594630" y="0"/>
                </a:lnTo>
                <a:lnTo>
                  <a:pt x="594630" y="29375100"/>
                </a:lnTo>
                <a:lnTo>
                  <a:pt x="0" y="2937510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-221103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2362200" y="31917821"/>
            <a:ext cx="2094121" cy="2090789"/>
          </a:xfrm>
          <a:custGeom>
            <a:avLst/>
            <a:gdLst/>
            <a:ahLst/>
            <a:cxnLst/>
            <a:rect r="r" b="b" t="t" l="l"/>
            <a:pathLst>
              <a:path h="2090789" w="2094121">
                <a:moveTo>
                  <a:pt x="0" y="0"/>
                </a:moveTo>
                <a:lnTo>
                  <a:pt x="2094121" y="0"/>
                </a:lnTo>
                <a:lnTo>
                  <a:pt x="2094121" y="2090789"/>
                </a:lnTo>
                <a:lnTo>
                  <a:pt x="0" y="209078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CFE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628003">
            <a:off x="-860533" y="30716969"/>
            <a:ext cx="12112440" cy="3300640"/>
          </a:xfrm>
          <a:custGeom>
            <a:avLst/>
            <a:gdLst/>
            <a:ahLst/>
            <a:cxnLst/>
            <a:rect r="r" b="b" t="t" l="l"/>
            <a:pathLst>
              <a:path h="3300640" w="12112440">
                <a:moveTo>
                  <a:pt x="0" y="0"/>
                </a:moveTo>
                <a:lnTo>
                  <a:pt x="12112440" y="0"/>
                </a:lnTo>
                <a:lnTo>
                  <a:pt x="12112440" y="3300639"/>
                </a:lnTo>
                <a:lnTo>
                  <a:pt x="0" y="33006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10399249">
            <a:off x="5055216" y="30239646"/>
            <a:ext cx="20168369" cy="7537928"/>
          </a:xfrm>
          <a:custGeom>
            <a:avLst/>
            <a:gdLst/>
            <a:ahLst/>
            <a:cxnLst/>
            <a:rect r="r" b="b" t="t" l="l"/>
            <a:pathLst>
              <a:path h="7537928" w="20168369">
                <a:moveTo>
                  <a:pt x="0" y="0"/>
                </a:moveTo>
                <a:lnTo>
                  <a:pt x="20168369" y="0"/>
                </a:lnTo>
                <a:lnTo>
                  <a:pt x="20168369" y="7537928"/>
                </a:lnTo>
                <a:lnTo>
                  <a:pt x="0" y="75379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6726540" y="0"/>
            <a:ext cx="9448800" cy="3039474"/>
          </a:xfrm>
          <a:custGeom>
            <a:avLst/>
            <a:gdLst/>
            <a:ahLst/>
            <a:cxnLst/>
            <a:rect r="r" b="b" t="t" l="l"/>
            <a:pathLst>
              <a:path h="3039474" w="9448800">
                <a:moveTo>
                  <a:pt x="0" y="0"/>
                </a:moveTo>
                <a:lnTo>
                  <a:pt x="9448800" y="0"/>
                </a:lnTo>
                <a:lnTo>
                  <a:pt x="9448800" y="3039474"/>
                </a:lnTo>
                <a:lnTo>
                  <a:pt x="0" y="30394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4518384" y="654297"/>
            <a:ext cx="2634441" cy="3415806"/>
          </a:xfrm>
          <a:custGeom>
            <a:avLst/>
            <a:gdLst/>
            <a:ahLst/>
            <a:cxnLst/>
            <a:rect r="r" b="b" t="t" l="l"/>
            <a:pathLst>
              <a:path h="3415806" w="2634441">
                <a:moveTo>
                  <a:pt x="0" y="0"/>
                </a:moveTo>
                <a:lnTo>
                  <a:pt x="2634440" y="0"/>
                </a:lnTo>
                <a:lnTo>
                  <a:pt x="2634440" y="3415806"/>
                </a:lnTo>
                <a:lnTo>
                  <a:pt x="0" y="341580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10800000">
            <a:off x="22412211" y="3039474"/>
            <a:ext cx="594630" cy="29375100"/>
          </a:xfrm>
          <a:custGeom>
            <a:avLst/>
            <a:gdLst/>
            <a:ahLst/>
            <a:cxnLst/>
            <a:rect r="r" b="b" t="t" l="l"/>
            <a:pathLst>
              <a:path h="29375100" w="594630">
                <a:moveTo>
                  <a:pt x="0" y="0"/>
                </a:moveTo>
                <a:lnTo>
                  <a:pt x="594630" y="0"/>
                </a:lnTo>
                <a:lnTo>
                  <a:pt x="594630" y="29375100"/>
                </a:lnTo>
                <a:lnTo>
                  <a:pt x="0" y="2937510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-221103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0" y="654297"/>
            <a:ext cx="594630" cy="29375100"/>
          </a:xfrm>
          <a:custGeom>
            <a:avLst/>
            <a:gdLst/>
            <a:ahLst/>
            <a:cxnLst/>
            <a:rect r="r" b="b" t="t" l="l"/>
            <a:pathLst>
              <a:path h="29375100" w="594630">
                <a:moveTo>
                  <a:pt x="0" y="0"/>
                </a:moveTo>
                <a:lnTo>
                  <a:pt x="594630" y="0"/>
                </a:lnTo>
                <a:lnTo>
                  <a:pt x="594630" y="29375100"/>
                </a:lnTo>
                <a:lnTo>
                  <a:pt x="0" y="2937510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-221103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2362200" y="31917821"/>
            <a:ext cx="2094121" cy="2090789"/>
          </a:xfrm>
          <a:custGeom>
            <a:avLst/>
            <a:gdLst/>
            <a:ahLst/>
            <a:cxnLst/>
            <a:rect r="r" b="b" t="t" l="l"/>
            <a:pathLst>
              <a:path h="2090789" w="2094121">
                <a:moveTo>
                  <a:pt x="0" y="0"/>
                </a:moveTo>
                <a:lnTo>
                  <a:pt x="2094121" y="0"/>
                </a:lnTo>
                <a:lnTo>
                  <a:pt x="2094121" y="2090789"/>
                </a:lnTo>
                <a:lnTo>
                  <a:pt x="0" y="209078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DAGwsP4ZA7I</dc:identifier>
  <dcterms:modified xsi:type="dcterms:W3CDTF">2011-08-01T06:04:30Z</dcterms:modified>
  <cp:revision>1</cp:revision>
</cp:coreProperties>
</file>