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85"/>
  </p:notesMasterIdLst>
  <p:sldIdLst>
    <p:sldId id="345" r:id="rId3"/>
    <p:sldId id="344" r:id="rId4"/>
    <p:sldId id="273" r:id="rId5"/>
    <p:sldId id="274" r:id="rId6"/>
    <p:sldId id="346" r:id="rId7"/>
    <p:sldId id="347" r:id="rId8"/>
    <p:sldId id="348" r:id="rId9"/>
    <p:sldId id="275" r:id="rId10"/>
    <p:sldId id="351" r:id="rId11"/>
    <p:sldId id="350" r:id="rId12"/>
    <p:sldId id="352" r:id="rId13"/>
    <p:sldId id="353" r:id="rId14"/>
    <p:sldId id="354" r:id="rId15"/>
    <p:sldId id="276" r:id="rId16"/>
    <p:sldId id="355" r:id="rId17"/>
    <p:sldId id="363" r:id="rId18"/>
    <p:sldId id="364" r:id="rId19"/>
    <p:sldId id="277" r:id="rId20"/>
    <p:sldId id="365" r:id="rId21"/>
    <p:sldId id="366" r:id="rId22"/>
    <p:sldId id="272" r:id="rId23"/>
    <p:sldId id="367" r:id="rId24"/>
    <p:sldId id="368" r:id="rId25"/>
    <p:sldId id="369" r:id="rId26"/>
    <p:sldId id="357" r:id="rId27"/>
    <p:sldId id="370" r:id="rId28"/>
    <p:sldId id="371" r:id="rId29"/>
    <p:sldId id="372" r:id="rId30"/>
    <p:sldId id="358" r:id="rId31"/>
    <p:sldId id="373" r:id="rId32"/>
    <p:sldId id="374" r:id="rId33"/>
    <p:sldId id="360" r:id="rId34"/>
    <p:sldId id="375" r:id="rId35"/>
    <p:sldId id="376" r:id="rId36"/>
    <p:sldId id="377" r:id="rId37"/>
    <p:sldId id="378" r:id="rId38"/>
    <p:sldId id="379" r:id="rId39"/>
    <p:sldId id="380" r:id="rId40"/>
    <p:sldId id="361" r:id="rId41"/>
    <p:sldId id="381" r:id="rId42"/>
    <p:sldId id="382" r:id="rId43"/>
    <p:sldId id="383" r:id="rId44"/>
    <p:sldId id="384" r:id="rId45"/>
    <p:sldId id="362" r:id="rId46"/>
    <p:sldId id="356" r:id="rId47"/>
    <p:sldId id="385" r:id="rId48"/>
    <p:sldId id="387" r:id="rId49"/>
    <p:sldId id="388" r:id="rId50"/>
    <p:sldId id="389" r:id="rId51"/>
    <p:sldId id="386" r:id="rId52"/>
    <p:sldId id="390" r:id="rId53"/>
    <p:sldId id="391" r:id="rId54"/>
    <p:sldId id="392" r:id="rId55"/>
    <p:sldId id="393" r:id="rId56"/>
    <p:sldId id="400" r:id="rId57"/>
    <p:sldId id="401" r:id="rId58"/>
    <p:sldId id="402" r:id="rId59"/>
    <p:sldId id="403" r:id="rId60"/>
    <p:sldId id="399" r:id="rId61"/>
    <p:sldId id="404" r:id="rId62"/>
    <p:sldId id="405" r:id="rId63"/>
    <p:sldId id="406" r:id="rId64"/>
    <p:sldId id="407" r:id="rId65"/>
    <p:sldId id="408" r:id="rId66"/>
    <p:sldId id="409" r:id="rId67"/>
    <p:sldId id="398" r:id="rId68"/>
    <p:sldId id="397" r:id="rId69"/>
    <p:sldId id="410" r:id="rId70"/>
    <p:sldId id="411" r:id="rId71"/>
    <p:sldId id="396" r:id="rId72"/>
    <p:sldId id="395" r:id="rId73"/>
    <p:sldId id="412" r:id="rId74"/>
    <p:sldId id="413" r:id="rId75"/>
    <p:sldId id="414" r:id="rId76"/>
    <p:sldId id="394" r:id="rId77"/>
    <p:sldId id="415" r:id="rId78"/>
    <p:sldId id="416" r:id="rId79"/>
    <p:sldId id="417" r:id="rId80"/>
    <p:sldId id="271" r:id="rId81"/>
    <p:sldId id="418" r:id="rId82"/>
    <p:sldId id="419" r:id="rId83"/>
    <p:sldId id="421" r:id="rId8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4104" userDrawn="1">
          <p15:clr>
            <a:srgbClr val="A4A3A4"/>
          </p15:clr>
        </p15:guide>
        <p15:guide id="4" pos="2808" userDrawn="1">
          <p15:clr>
            <a:srgbClr val="A4A3A4"/>
          </p15:clr>
        </p15:guide>
        <p15:guide id="5" pos="3264" userDrawn="1">
          <p15:clr>
            <a:srgbClr val="A4A3A4"/>
          </p15:clr>
        </p15:guide>
        <p15:guide id="6" orient="horz" pos="5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DF35"/>
    <a:srgbClr val="F1C659"/>
    <a:srgbClr val="42FCE6"/>
    <a:srgbClr val="B3A2C7"/>
    <a:srgbClr val="FCF274"/>
    <a:srgbClr val="AE9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404" y="-282"/>
      </p:cViewPr>
      <p:guideLst>
        <p:guide orient="horz" pos="768"/>
        <p:guide pos="192"/>
        <p:guide pos="4104"/>
        <p:guide pos="2808"/>
        <p:guide pos="3264"/>
        <p:guide orient="horz" pos="55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03C2F-2DED-4598-B37B-4AA7334166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F5634-0832-4074-BB45-FBB9870C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407" y="1973553"/>
            <a:ext cx="7053943" cy="13617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814" y="3600043"/>
            <a:ext cx="5809129" cy="16235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9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4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9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4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9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9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1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6598" y="254416"/>
            <a:ext cx="1867220" cy="54206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4938" y="254416"/>
            <a:ext cx="5463348" cy="54206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6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8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3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2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5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5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06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9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64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9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8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544" y="4082402"/>
            <a:ext cx="7053943" cy="1261780"/>
          </a:xfrm>
        </p:spPr>
        <p:txBody>
          <a:bodyPr anchor="t"/>
          <a:lstStyle>
            <a:lvl1pPr algn="l">
              <a:defRPr sz="36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544" y="2692680"/>
            <a:ext cx="7053943" cy="1389722"/>
          </a:xfrm>
        </p:spPr>
        <p:txBody>
          <a:bodyPr anchor="b"/>
          <a:lstStyle>
            <a:lvl1pPr marL="0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938" y="1482371"/>
            <a:ext cx="3665284" cy="4192697"/>
          </a:xfrm>
        </p:spPr>
        <p:txBody>
          <a:bodyPr/>
          <a:lstStyle>
            <a:lvl1pPr>
              <a:defRPr sz="2541"/>
            </a:lvl1pPr>
            <a:lvl2pPr>
              <a:defRPr sz="2178"/>
            </a:lvl2pPr>
            <a:lvl3pPr>
              <a:defRPr sz="1815"/>
            </a:lvl3pPr>
            <a:lvl4pPr>
              <a:defRPr sz="1634"/>
            </a:lvl4pPr>
            <a:lvl5pPr>
              <a:defRPr sz="1634"/>
            </a:lvl5pPr>
            <a:lvl6pPr>
              <a:defRPr sz="1634"/>
            </a:lvl6pPr>
            <a:lvl7pPr>
              <a:defRPr sz="1634"/>
            </a:lvl7pPr>
            <a:lvl8pPr>
              <a:defRPr sz="1634"/>
            </a:lvl8pPr>
            <a:lvl9pPr>
              <a:defRPr sz="16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8534" y="1482371"/>
            <a:ext cx="3665284" cy="4192697"/>
          </a:xfrm>
        </p:spPr>
        <p:txBody>
          <a:bodyPr/>
          <a:lstStyle>
            <a:lvl1pPr>
              <a:defRPr sz="2541"/>
            </a:lvl1pPr>
            <a:lvl2pPr>
              <a:defRPr sz="2178"/>
            </a:lvl2pPr>
            <a:lvl3pPr>
              <a:defRPr sz="1815"/>
            </a:lvl3pPr>
            <a:lvl4pPr>
              <a:defRPr sz="1634"/>
            </a:lvl4pPr>
            <a:lvl5pPr>
              <a:defRPr sz="1634"/>
            </a:lvl5pPr>
            <a:lvl6pPr>
              <a:defRPr sz="1634"/>
            </a:lvl6pPr>
            <a:lvl7pPr>
              <a:defRPr sz="1634"/>
            </a:lvl7pPr>
            <a:lvl8pPr>
              <a:defRPr sz="1634"/>
            </a:lvl8pPr>
            <a:lvl9pPr>
              <a:defRPr sz="16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938" y="1422076"/>
            <a:ext cx="3666725" cy="592654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938" y="2014730"/>
            <a:ext cx="3666725" cy="3660338"/>
          </a:xfrm>
        </p:spPr>
        <p:txBody>
          <a:bodyPr/>
          <a:lstStyle>
            <a:lvl1pPr>
              <a:defRPr sz="2178"/>
            </a:lvl1pPr>
            <a:lvl2pPr>
              <a:defRPr sz="1815"/>
            </a:lvl2pPr>
            <a:lvl3pPr>
              <a:defRPr sz="1634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5653" y="1422076"/>
            <a:ext cx="3668166" cy="592654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5653" y="2014730"/>
            <a:ext cx="3668166" cy="3660338"/>
          </a:xfrm>
        </p:spPr>
        <p:txBody>
          <a:bodyPr/>
          <a:lstStyle>
            <a:lvl1pPr>
              <a:defRPr sz="2178"/>
            </a:lvl1pPr>
            <a:lvl2pPr>
              <a:defRPr sz="1815"/>
            </a:lvl2pPr>
            <a:lvl3pPr>
              <a:defRPr sz="1634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1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38" y="252944"/>
            <a:ext cx="2730234" cy="1076483"/>
          </a:xfrm>
        </p:spPr>
        <p:txBody>
          <a:bodyPr anchor="b"/>
          <a:lstStyle>
            <a:lvl1pPr algn="l">
              <a:defRPr sz="18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583" y="252944"/>
            <a:ext cx="4639235" cy="5422124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4938" y="1329428"/>
            <a:ext cx="2730234" cy="4345640"/>
          </a:xfrm>
        </p:spPr>
        <p:txBody>
          <a:bodyPr/>
          <a:lstStyle>
            <a:lvl1pPr marL="0" indent="0">
              <a:buNone/>
              <a:defRPr sz="1271"/>
            </a:lvl1pPr>
            <a:lvl2pPr marL="414955" indent="0">
              <a:buNone/>
              <a:defRPr sz="1089"/>
            </a:lvl2pPr>
            <a:lvl3pPr marL="829909" indent="0">
              <a:buNone/>
              <a:defRPr sz="908"/>
            </a:lvl3pPr>
            <a:lvl4pPr marL="1244864" indent="0">
              <a:buNone/>
              <a:defRPr sz="817"/>
            </a:lvl4pPr>
            <a:lvl5pPr marL="1659819" indent="0">
              <a:buNone/>
              <a:defRPr sz="817"/>
            </a:lvl5pPr>
            <a:lvl6pPr marL="2074774" indent="0">
              <a:buNone/>
              <a:defRPr sz="817"/>
            </a:lvl6pPr>
            <a:lvl7pPr marL="2489728" indent="0">
              <a:buNone/>
              <a:defRPr sz="817"/>
            </a:lvl7pPr>
            <a:lvl8pPr marL="2904683" indent="0">
              <a:buNone/>
              <a:defRPr sz="817"/>
            </a:lvl8pPr>
            <a:lvl9pPr marL="3319638" indent="0">
              <a:buNone/>
              <a:defRPr sz="8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614" y="4447111"/>
            <a:ext cx="4979254" cy="525007"/>
          </a:xfrm>
        </p:spPr>
        <p:txBody>
          <a:bodyPr anchor="b"/>
          <a:lstStyle>
            <a:lvl1pPr algn="l">
              <a:defRPr sz="18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6614" y="567654"/>
            <a:ext cx="4979254" cy="3811810"/>
          </a:xfrm>
        </p:spPr>
        <p:txBody>
          <a:bodyPr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6614" y="4972118"/>
            <a:ext cx="4979254" cy="745597"/>
          </a:xfrm>
        </p:spPr>
        <p:txBody>
          <a:bodyPr/>
          <a:lstStyle>
            <a:lvl1pPr marL="0" indent="0">
              <a:buNone/>
              <a:defRPr sz="1271"/>
            </a:lvl1pPr>
            <a:lvl2pPr marL="414955" indent="0">
              <a:buNone/>
              <a:defRPr sz="1089"/>
            </a:lvl2pPr>
            <a:lvl3pPr marL="829909" indent="0">
              <a:buNone/>
              <a:defRPr sz="908"/>
            </a:lvl3pPr>
            <a:lvl4pPr marL="1244864" indent="0">
              <a:buNone/>
              <a:defRPr sz="817"/>
            </a:lvl4pPr>
            <a:lvl5pPr marL="1659819" indent="0">
              <a:buNone/>
              <a:defRPr sz="817"/>
            </a:lvl5pPr>
            <a:lvl6pPr marL="2074774" indent="0">
              <a:buNone/>
              <a:defRPr sz="817"/>
            </a:lvl6pPr>
            <a:lvl7pPr marL="2489728" indent="0">
              <a:buNone/>
              <a:defRPr sz="817"/>
            </a:lvl7pPr>
            <a:lvl8pPr marL="2904683" indent="0">
              <a:buNone/>
              <a:defRPr sz="817"/>
            </a:lvl8pPr>
            <a:lvl9pPr marL="3319638" indent="0">
              <a:buNone/>
              <a:defRPr sz="8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8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938" y="254415"/>
            <a:ext cx="7468881" cy="1058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938" y="1482371"/>
            <a:ext cx="7468881" cy="4192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4938" y="5888306"/>
            <a:ext cx="1936376" cy="338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5409" y="5888306"/>
            <a:ext cx="2627939" cy="338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7442" y="5888306"/>
            <a:ext cx="1936376" cy="338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4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829909" rtl="0" eaLnBrk="1" latinLnBrk="0" hangingPunct="1"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216" indent="-311216" algn="l" defTabSz="829909" rtl="0" eaLnBrk="1" latinLnBrk="0" hangingPunct="1">
        <a:spcBef>
          <a:spcPct val="20000"/>
        </a:spcBef>
        <a:buFont typeface="Arial" pitchFamily="34" charset="0"/>
        <a:buChar char="•"/>
        <a:defRPr sz="2904" kern="1200">
          <a:solidFill>
            <a:schemeClr val="tx1"/>
          </a:solidFill>
          <a:latin typeface="+mn-lt"/>
          <a:ea typeface="+mn-ea"/>
          <a:cs typeface="+mn-cs"/>
        </a:defRPr>
      </a:lvl1pPr>
      <a:lvl2pPr marL="674301" indent="-259347" algn="l" defTabSz="829909" rtl="0" eaLnBrk="1" latinLnBrk="0" hangingPunct="1">
        <a:spcBef>
          <a:spcPct val="20000"/>
        </a:spcBef>
        <a:buFont typeface="Arial" pitchFamily="34" charset="0"/>
        <a:buChar char="–"/>
        <a:defRPr sz="2541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l" defTabSz="829909" rtl="0" eaLnBrk="1" latinLnBrk="0" hangingPunct="1">
        <a:spcBef>
          <a:spcPct val="20000"/>
        </a:spcBef>
        <a:buFont typeface="Arial" pitchFamily="34" charset="0"/>
        <a:buChar char="–"/>
        <a:defRPr sz="1815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l" defTabSz="829909" rtl="0" eaLnBrk="1" latinLnBrk="0" hangingPunct="1">
        <a:spcBef>
          <a:spcPct val="20000"/>
        </a:spcBef>
        <a:buFont typeface="Arial" pitchFamily="34" charset="0"/>
        <a:buChar char="»"/>
        <a:defRPr sz="1815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4D011-F222-4DDB-895A-57F15B8DA13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E4B48C-5D8A-4B39-AA38-4374C2D9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2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svg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sv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sv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svg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svg"/><Relationship Id="rId7" Type="http://schemas.microsoft.com/office/2007/relationships/hdphoto" Target="../media/hdphoto10.wdp"/><Relationship Id="rId12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5.sv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3.svg"/><Relationship Id="rId7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5.svg"/><Relationship Id="rId10" Type="http://schemas.openxmlformats.org/officeDocument/2006/relationships/image" Target="../media/image46.jpg"/><Relationship Id="rId4" Type="http://schemas.openxmlformats.org/officeDocument/2006/relationships/image" Target="../media/image14.png"/><Relationship Id="rId9" Type="http://schemas.openxmlformats.org/officeDocument/2006/relationships/image" Target="../media/image4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891D98-A082-096C-8C91-7C261BB246D2}"/>
              </a:ext>
            </a:extLst>
          </p:cNvPr>
          <p:cNvSpPr txBox="1"/>
          <p:nvPr/>
        </p:nvSpPr>
        <p:spPr>
          <a:xfrm>
            <a:off x="342479" y="204279"/>
            <a:ext cx="6173041" cy="6624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به نام خالق هستی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این کتاب به همت موسسه فرهنگی آموزشی الوند قله افتخار آموزش تألیف گردیده است.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عنوان: دفتر مشق  کلاس اول جلد 2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نام نویسنده و جمع آوری کننده: مریم عابدی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طراح قالب صفحه: مهدیه اکبری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صفحه آرایی: محبوبه قنبری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تایپ: محبوبه قنبری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طراح جلد: مهدیه اکبری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مصحح: سارا خانی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کلیه حقوق مادی و معنوی این اثر متعلق به موسسه فرهنگی آموزشی الوند قله افتخار آموزش است و هر گونه کپی برداری از آن شرعاً و قانوناً مجاز نمی باشد. </a:t>
            </a: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محصولات دیگر:</a:t>
            </a:r>
          </a:p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3" name="Picture 2" descr="A logo with a mountain and text&#10;&#10;AI-generated content may be incorrect.">
            <a:extLst>
              <a:ext uri="{FF2B5EF4-FFF2-40B4-BE49-F238E27FC236}">
                <a16:creationId xmlns:a16="http://schemas.microsoft.com/office/drawing/2014/main" id="{D0794BA6-F470-7F91-15DA-7E9FDA177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29" y="115990"/>
            <a:ext cx="796892" cy="796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oster with cartoon characters&#10;&#10;AI-generated content may be incorrect.">
            <a:extLst>
              <a:ext uri="{FF2B5EF4-FFF2-40B4-BE49-F238E27FC236}">
                <a16:creationId xmlns:a16="http://schemas.microsoft.com/office/drawing/2014/main" id="{7CB9ADA5-8F4E-471D-A37D-A68D8A65E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68" y="6411598"/>
            <a:ext cx="947302" cy="1338942"/>
          </a:xfrm>
          <a:prstGeom prst="rect">
            <a:avLst/>
          </a:prstGeom>
        </p:spPr>
      </p:pic>
      <p:pic>
        <p:nvPicPr>
          <p:cNvPr id="11" name="Picture 10" descr="A screenshot of a game&#10;&#10;AI-generated content may be incorrect.">
            <a:extLst>
              <a:ext uri="{FF2B5EF4-FFF2-40B4-BE49-F238E27FC236}">
                <a16:creationId xmlns:a16="http://schemas.microsoft.com/office/drawing/2014/main" id="{0B60226F-5A27-F435-C1E1-3B90380D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97" y="6417948"/>
            <a:ext cx="945507" cy="1317521"/>
          </a:xfrm>
          <a:prstGeom prst="rect">
            <a:avLst/>
          </a:prstGeom>
        </p:spPr>
      </p:pic>
      <p:pic>
        <p:nvPicPr>
          <p:cNvPr id="13" name="Picture 12" descr="A cartoon character on a pink background&#10;&#10;AI-generated content may be incorrect.">
            <a:extLst>
              <a:ext uri="{FF2B5EF4-FFF2-40B4-BE49-F238E27FC236}">
                <a16:creationId xmlns:a16="http://schemas.microsoft.com/office/drawing/2014/main" id="{B279BCF2-E05E-F943-3A3D-2B06083A1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68" y="7982508"/>
            <a:ext cx="947302" cy="1338942"/>
          </a:xfrm>
          <a:prstGeom prst="rect">
            <a:avLst/>
          </a:prstGeom>
        </p:spPr>
      </p:pic>
      <p:pic>
        <p:nvPicPr>
          <p:cNvPr id="15" name="Picture 14" descr="A cartoon of a child holding a number&#10;&#10;AI-generated content may be incorrect.">
            <a:extLst>
              <a:ext uri="{FF2B5EF4-FFF2-40B4-BE49-F238E27FC236}">
                <a16:creationId xmlns:a16="http://schemas.microsoft.com/office/drawing/2014/main" id="{F3A825B4-B817-995F-F200-CD08FF5F6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47" y="7982508"/>
            <a:ext cx="947302" cy="1338942"/>
          </a:xfrm>
          <a:prstGeom prst="rect">
            <a:avLst/>
          </a:prstGeom>
        </p:spPr>
      </p:pic>
      <p:pic>
        <p:nvPicPr>
          <p:cNvPr id="17" name="Picture 1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9E32611-93B4-4566-1630-AC0D2B1FB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53" y="7982508"/>
            <a:ext cx="947302" cy="1338942"/>
          </a:xfrm>
          <a:prstGeom prst="rect">
            <a:avLst/>
          </a:prstGeom>
        </p:spPr>
      </p:pic>
      <p:pic>
        <p:nvPicPr>
          <p:cNvPr id="19" name="Picture 18" descr="A cartoon animal on a hot air balloon&#10;&#10;AI-generated content may be incorrect.">
            <a:extLst>
              <a:ext uri="{FF2B5EF4-FFF2-40B4-BE49-F238E27FC236}">
                <a16:creationId xmlns:a16="http://schemas.microsoft.com/office/drawing/2014/main" id="{0D164E27-2518-85B7-C486-60E886F6F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01" y="6424298"/>
            <a:ext cx="947302" cy="1338942"/>
          </a:xfrm>
          <a:prstGeom prst="rect">
            <a:avLst/>
          </a:prstGeom>
        </p:spPr>
      </p:pic>
      <p:pic>
        <p:nvPicPr>
          <p:cNvPr id="21" name="Picture 20" descr="Cartoon animals reading books in a field&#10;&#10;AI-generated content may be incorrect.">
            <a:extLst>
              <a:ext uri="{FF2B5EF4-FFF2-40B4-BE49-F238E27FC236}">
                <a16:creationId xmlns:a16="http://schemas.microsoft.com/office/drawing/2014/main" id="{E61380F5-2159-E1A8-1538-A6629CE94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63" y="7313037"/>
            <a:ext cx="945938" cy="13389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88ABE5-57E2-DD94-9341-1D7E9E049539}"/>
              </a:ext>
            </a:extLst>
          </p:cNvPr>
          <p:cNvSpPr/>
          <p:nvPr/>
        </p:nvSpPr>
        <p:spPr>
          <a:xfrm>
            <a:off x="1425468" y="6411598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9B7B0F-E846-4A8D-BCC4-6820E7275AC4}"/>
              </a:ext>
            </a:extLst>
          </p:cNvPr>
          <p:cNvSpPr/>
          <p:nvPr/>
        </p:nvSpPr>
        <p:spPr>
          <a:xfrm>
            <a:off x="2494172" y="6402877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B8875E-9826-55DF-9B3E-D2A249463FB5}"/>
              </a:ext>
            </a:extLst>
          </p:cNvPr>
          <p:cNvSpPr/>
          <p:nvPr/>
        </p:nvSpPr>
        <p:spPr>
          <a:xfrm>
            <a:off x="3643793" y="6424099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BE5A33-73C0-F48E-F6E3-A6740EE61A41}"/>
              </a:ext>
            </a:extLst>
          </p:cNvPr>
          <p:cNvSpPr/>
          <p:nvPr/>
        </p:nvSpPr>
        <p:spPr>
          <a:xfrm>
            <a:off x="1402410" y="7982508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40C5ED-DF39-0D9C-2D2D-D1321346538E}"/>
              </a:ext>
            </a:extLst>
          </p:cNvPr>
          <p:cNvSpPr/>
          <p:nvPr/>
        </p:nvSpPr>
        <p:spPr>
          <a:xfrm>
            <a:off x="2490560" y="7982508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315166-8B8B-397F-B672-54956FCB8689}"/>
              </a:ext>
            </a:extLst>
          </p:cNvPr>
          <p:cNvSpPr/>
          <p:nvPr/>
        </p:nvSpPr>
        <p:spPr>
          <a:xfrm>
            <a:off x="3651695" y="7982508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6EE6FD-38BE-909B-9DCD-D33608F3BDD8}"/>
              </a:ext>
            </a:extLst>
          </p:cNvPr>
          <p:cNvSpPr/>
          <p:nvPr/>
        </p:nvSpPr>
        <p:spPr>
          <a:xfrm>
            <a:off x="4959563" y="7313037"/>
            <a:ext cx="970360" cy="1338942"/>
          </a:xfrm>
          <a:prstGeom prst="rect">
            <a:avLst/>
          </a:prstGeom>
          <a:noFill/>
          <a:ln w="9525" cap="flat" cmpd="sng" algn="ctr">
            <a:solidFill>
              <a:srgbClr val="E9A33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51C939-3B24-3562-7F4E-AF436704AFF6}"/>
              </a:ext>
            </a:extLst>
          </p:cNvPr>
          <p:cNvCxnSpPr>
            <a:cxnSpLocks/>
          </p:cNvCxnSpPr>
          <p:nvPr/>
        </p:nvCxnSpPr>
        <p:spPr>
          <a:xfrm flipH="1">
            <a:off x="1586443" y="1882140"/>
            <a:ext cx="337312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8C230C-BE9C-14FA-7C91-E33893547A93}"/>
              </a:ext>
            </a:extLst>
          </p:cNvPr>
          <p:cNvCxnSpPr>
            <a:cxnSpLocks/>
          </p:cNvCxnSpPr>
          <p:nvPr/>
        </p:nvCxnSpPr>
        <p:spPr>
          <a:xfrm flipH="1">
            <a:off x="1650908" y="3982720"/>
            <a:ext cx="3620023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75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90109" y="367870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2510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7172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387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C74FB-7196-5587-6E0E-1F08B496B29D}"/>
              </a:ext>
            </a:extLst>
          </p:cNvPr>
          <p:cNvSpPr txBox="1"/>
          <p:nvPr/>
        </p:nvSpPr>
        <p:spPr>
          <a:xfrm>
            <a:off x="367448" y="1274063"/>
            <a:ext cx="61659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با کلمات زیر جمله بساز</a:t>
            </a:r>
            <a:r>
              <a:rPr lang="fa-IR" dirty="0">
                <a:cs typeface="A-bad kh@t2" panose="00000700000000000000" pitchFamily="2" charset="-78"/>
              </a:rPr>
              <a:t>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بابا: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اَدَب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داماد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بادام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آمَد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اَسَد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داس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77B00-A22B-93B2-9409-C1F9D681527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087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71C387-7340-7F15-8EFE-0AE0CD50CBA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185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75873F-3017-3C5A-A6F9-D230C4429317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17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502835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BFFB0E6D-85EA-2C6A-24C5-E11223CB6405}"/>
              </a:ext>
            </a:extLst>
          </p:cNvPr>
          <p:cNvSpPr/>
          <p:nvPr/>
        </p:nvSpPr>
        <p:spPr>
          <a:xfrm>
            <a:off x="5682345" y="3959494"/>
            <a:ext cx="312420" cy="312420"/>
          </a:xfrm>
          <a:prstGeom prst="flowChartConnector">
            <a:avLst/>
          </a:prstGeom>
          <a:noFill/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0BB51E4-98BB-B139-3DBC-8E6EE69B2122}"/>
              </a:ext>
            </a:extLst>
          </p:cNvPr>
          <p:cNvGrpSpPr/>
          <p:nvPr/>
        </p:nvGrpSpPr>
        <p:grpSpPr>
          <a:xfrm>
            <a:off x="4904540" y="4659851"/>
            <a:ext cx="1081516" cy="312420"/>
            <a:chOff x="4972344" y="4093722"/>
            <a:chExt cx="1081516" cy="312420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2F95C858-0FC7-FAE3-E3EF-D8B472DB243F}"/>
                </a:ext>
              </a:extLst>
            </p:cNvPr>
            <p:cNvSpPr/>
            <p:nvPr/>
          </p:nvSpPr>
          <p:spPr>
            <a:xfrm>
              <a:off x="5741440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48CC9D42-A85D-130F-C154-1BE977408602}"/>
                </a:ext>
              </a:extLst>
            </p:cNvPr>
            <p:cNvSpPr/>
            <p:nvPr/>
          </p:nvSpPr>
          <p:spPr>
            <a:xfrm>
              <a:off x="4972344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F5753011-0968-C77E-1E62-7D285A9488C5}"/>
                </a:ext>
              </a:extLst>
            </p:cNvPr>
            <p:cNvSpPr/>
            <p:nvPr/>
          </p:nvSpPr>
          <p:spPr>
            <a:xfrm>
              <a:off x="5348278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E8080A20-4F87-4EDF-3A7E-8FBC33F38770}"/>
              </a:ext>
            </a:extLst>
          </p:cNvPr>
          <p:cNvSpPr/>
          <p:nvPr/>
        </p:nvSpPr>
        <p:spPr>
          <a:xfrm>
            <a:off x="4472583" y="5650912"/>
            <a:ext cx="312420" cy="312420"/>
          </a:xfrm>
          <a:prstGeom prst="flowChartConnector">
            <a:avLst/>
          </a:prstGeom>
          <a:noFill/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761ABD2-8BE0-9FF0-03A7-026DC5C9E991}"/>
              </a:ext>
            </a:extLst>
          </p:cNvPr>
          <p:cNvGrpSpPr/>
          <p:nvPr/>
        </p:nvGrpSpPr>
        <p:grpSpPr>
          <a:xfrm>
            <a:off x="4079421" y="6204617"/>
            <a:ext cx="705582" cy="312420"/>
            <a:chOff x="-887063" y="4752656"/>
            <a:chExt cx="705582" cy="312420"/>
          </a:xfrm>
        </p:grpSpPr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90FC5EDF-1470-913F-0E26-8CE91862F5C1}"/>
                </a:ext>
              </a:extLst>
            </p:cNvPr>
            <p:cNvSpPr/>
            <p:nvPr/>
          </p:nvSpPr>
          <p:spPr>
            <a:xfrm>
              <a:off x="-493901" y="4752656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DB2B24F8-231C-D2D1-59F3-A35D7179FC48}"/>
                </a:ext>
              </a:extLst>
            </p:cNvPr>
            <p:cNvSpPr/>
            <p:nvPr/>
          </p:nvSpPr>
          <p:spPr>
            <a:xfrm>
              <a:off x="-887063" y="4752656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3774D9-E307-0865-42AC-85E5855DDDC5}"/>
              </a:ext>
            </a:extLst>
          </p:cNvPr>
          <p:cNvGrpSpPr/>
          <p:nvPr/>
        </p:nvGrpSpPr>
        <p:grpSpPr>
          <a:xfrm>
            <a:off x="4913249" y="5135919"/>
            <a:ext cx="1081516" cy="312420"/>
            <a:chOff x="4972344" y="4093722"/>
            <a:chExt cx="1081516" cy="312420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18E6D1D4-71F7-79C2-40CE-6586D7D6CF10}"/>
                </a:ext>
              </a:extLst>
            </p:cNvPr>
            <p:cNvSpPr/>
            <p:nvPr/>
          </p:nvSpPr>
          <p:spPr>
            <a:xfrm>
              <a:off x="5741440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17B8B133-E778-36F6-FF11-7EF740018DC4}"/>
                </a:ext>
              </a:extLst>
            </p:cNvPr>
            <p:cNvSpPr/>
            <p:nvPr/>
          </p:nvSpPr>
          <p:spPr>
            <a:xfrm>
              <a:off x="4972344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E834DF90-DEEA-DF76-C583-D0372AC29D70}"/>
                </a:ext>
              </a:extLst>
            </p:cNvPr>
            <p:cNvSpPr/>
            <p:nvPr/>
          </p:nvSpPr>
          <p:spPr>
            <a:xfrm>
              <a:off x="5348278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822D54-C03B-A2A7-A7D4-A29E1DEE8D46}"/>
              </a:ext>
            </a:extLst>
          </p:cNvPr>
          <p:cNvGrpSpPr/>
          <p:nvPr/>
        </p:nvGrpSpPr>
        <p:grpSpPr>
          <a:xfrm>
            <a:off x="4868186" y="5650912"/>
            <a:ext cx="1081516" cy="312420"/>
            <a:chOff x="4972344" y="4093722"/>
            <a:chExt cx="1081516" cy="312420"/>
          </a:xfrm>
        </p:grpSpPr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30B0F957-2869-43D2-851D-4C1B595CC5D1}"/>
                </a:ext>
              </a:extLst>
            </p:cNvPr>
            <p:cNvSpPr/>
            <p:nvPr/>
          </p:nvSpPr>
          <p:spPr>
            <a:xfrm>
              <a:off x="5741440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55129178-7458-0557-978F-46854664B8EA}"/>
                </a:ext>
              </a:extLst>
            </p:cNvPr>
            <p:cNvSpPr/>
            <p:nvPr/>
          </p:nvSpPr>
          <p:spPr>
            <a:xfrm>
              <a:off x="4972344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888875A4-359F-3032-D084-01F30A28170E}"/>
                </a:ext>
              </a:extLst>
            </p:cNvPr>
            <p:cNvSpPr/>
            <p:nvPr/>
          </p:nvSpPr>
          <p:spPr>
            <a:xfrm>
              <a:off x="5348278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DCB940-4CE8-3E0D-D671-639483378145}"/>
              </a:ext>
            </a:extLst>
          </p:cNvPr>
          <p:cNvGrpSpPr/>
          <p:nvPr/>
        </p:nvGrpSpPr>
        <p:grpSpPr>
          <a:xfrm>
            <a:off x="4865745" y="6204617"/>
            <a:ext cx="1081516" cy="312420"/>
            <a:chOff x="4972344" y="4093722"/>
            <a:chExt cx="1081516" cy="312420"/>
          </a:xfrm>
        </p:grpSpPr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472EBEB2-0B92-FBC1-155E-CDDFFC9E46A8}"/>
                </a:ext>
              </a:extLst>
            </p:cNvPr>
            <p:cNvSpPr/>
            <p:nvPr/>
          </p:nvSpPr>
          <p:spPr>
            <a:xfrm>
              <a:off x="5741440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89090A02-282D-5032-527C-187F650E711E}"/>
                </a:ext>
              </a:extLst>
            </p:cNvPr>
            <p:cNvSpPr/>
            <p:nvPr/>
          </p:nvSpPr>
          <p:spPr>
            <a:xfrm>
              <a:off x="4972344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591B0B9E-843C-F742-3E32-4D7E548CC38F}"/>
                </a:ext>
              </a:extLst>
            </p:cNvPr>
            <p:cNvSpPr/>
            <p:nvPr/>
          </p:nvSpPr>
          <p:spPr>
            <a:xfrm>
              <a:off x="5348278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961ADF0-844D-B0B2-1486-0C4CF0EF0A5D}"/>
              </a:ext>
            </a:extLst>
          </p:cNvPr>
          <p:cNvGrpSpPr/>
          <p:nvPr/>
        </p:nvGrpSpPr>
        <p:grpSpPr>
          <a:xfrm>
            <a:off x="4876800" y="6770638"/>
            <a:ext cx="1081516" cy="312420"/>
            <a:chOff x="4972344" y="4093722"/>
            <a:chExt cx="1081516" cy="312420"/>
          </a:xfrm>
        </p:grpSpPr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E151BC15-78DF-69D6-2FFE-6E7CA5C9E68B}"/>
                </a:ext>
              </a:extLst>
            </p:cNvPr>
            <p:cNvSpPr/>
            <p:nvPr/>
          </p:nvSpPr>
          <p:spPr>
            <a:xfrm>
              <a:off x="5741440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2491692A-280D-9374-D40E-77C8B73D65A0}"/>
                </a:ext>
              </a:extLst>
            </p:cNvPr>
            <p:cNvSpPr/>
            <p:nvPr/>
          </p:nvSpPr>
          <p:spPr>
            <a:xfrm>
              <a:off x="4972344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3A04A034-1067-20FB-4170-31064C8E0D32}"/>
                </a:ext>
              </a:extLst>
            </p:cNvPr>
            <p:cNvSpPr/>
            <p:nvPr/>
          </p:nvSpPr>
          <p:spPr>
            <a:xfrm>
              <a:off x="5348278" y="4093722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475FD6-BF9D-3726-26D3-10E0B862FF8C}"/>
              </a:ext>
            </a:extLst>
          </p:cNvPr>
          <p:cNvGrpSpPr/>
          <p:nvPr/>
        </p:nvGrpSpPr>
        <p:grpSpPr>
          <a:xfrm>
            <a:off x="4096013" y="6766138"/>
            <a:ext cx="705582" cy="312420"/>
            <a:chOff x="-887063" y="4752656"/>
            <a:chExt cx="705582" cy="312420"/>
          </a:xfrm>
        </p:grpSpPr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C6123339-37B1-1351-C03B-DC7692CC81D4}"/>
                </a:ext>
              </a:extLst>
            </p:cNvPr>
            <p:cNvSpPr/>
            <p:nvPr/>
          </p:nvSpPr>
          <p:spPr>
            <a:xfrm>
              <a:off x="-493901" y="4752656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ACA5F350-133D-AB97-36B4-B81437A50EE3}"/>
                </a:ext>
              </a:extLst>
            </p:cNvPr>
            <p:cNvSpPr/>
            <p:nvPr/>
          </p:nvSpPr>
          <p:spPr>
            <a:xfrm>
              <a:off x="-887063" y="4752656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D7F69507-A2AB-5839-5AC3-14DB4FBE4C0B}"/>
              </a:ext>
            </a:extLst>
          </p:cNvPr>
          <p:cNvSpPr/>
          <p:nvPr/>
        </p:nvSpPr>
        <p:spPr>
          <a:xfrm>
            <a:off x="4472583" y="5145706"/>
            <a:ext cx="312420" cy="312420"/>
          </a:xfrm>
          <a:prstGeom prst="flowChartConnector">
            <a:avLst/>
          </a:prstGeom>
          <a:noFill/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93A14A9-34DC-8C9A-5F32-3D42BA763732}"/>
              </a:ext>
            </a:extLst>
          </p:cNvPr>
          <p:cNvGrpSpPr/>
          <p:nvPr/>
        </p:nvGrpSpPr>
        <p:grpSpPr>
          <a:xfrm>
            <a:off x="419721" y="1265005"/>
            <a:ext cx="6065283" cy="5909310"/>
            <a:chOff x="317028" y="1257300"/>
            <a:chExt cx="6198888" cy="59093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C13EFD-8D17-CBF1-CE39-AB225BF6C4D5}"/>
                </a:ext>
              </a:extLst>
            </p:cNvPr>
            <p:cNvSpPr txBox="1"/>
            <p:nvPr/>
          </p:nvSpPr>
          <p:spPr>
            <a:xfrm>
              <a:off x="317028" y="1257300"/>
              <a:ext cx="6198888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dirty="0">
                  <a:cs typeface="Far.Diplomaat" panose="00000400000000000000" pitchFamily="2" charset="-78"/>
                </a:rPr>
                <a:t>در جای خالی یک کلمه بنویس.</a:t>
              </a:r>
            </a:p>
            <a:p>
              <a:pPr algn="r" rtl="1"/>
              <a:endParaRPr lang="fa-IR" dirty="0">
                <a:cs typeface="Far.Diplomaat" panose="000004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بابا                             داد.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بابا با                         آمَد.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داماد </a:t>
              </a:r>
              <a:r>
                <a:rPr lang="en-US" dirty="0">
                  <a:cs typeface="A-bad kh@t2" panose="00000700000000000000" pitchFamily="2" charset="-78"/>
                </a:rPr>
                <a:t> </a:t>
              </a:r>
              <a:r>
                <a:rPr lang="fa-IR" dirty="0">
                  <a:cs typeface="A-bad kh@t2" panose="00000700000000000000" pitchFamily="2" charset="-78"/>
                </a:rPr>
                <a:t>با </a:t>
              </a:r>
              <a:r>
                <a:rPr lang="en-US" dirty="0">
                  <a:cs typeface="A-bad kh@t2" panose="00000700000000000000" pitchFamily="2" charset="-78"/>
                </a:rPr>
                <a:t> </a:t>
              </a:r>
              <a:r>
                <a:rPr lang="fa-IR" dirty="0">
                  <a:cs typeface="A-bad kh@t2" panose="00000700000000000000" pitchFamily="2" charset="-78"/>
                </a:rPr>
                <a:t>بابا                    .  </a:t>
              </a:r>
            </a:p>
            <a:p>
              <a:pPr algn="r" rtl="1"/>
              <a:endParaRPr lang="fa-IR" dirty="0">
                <a:cs typeface="Far.Diplomaat" panose="00000400000000000000" pitchFamily="2" charset="-78"/>
              </a:endParaRPr>
            </a:p>
            <a:p>
              <a:pPr algn="r" rtl="1"/>
              <a:r>
                <a:rPr lang="fa-IR" dirty="0">
                  <a:cs typeface="Far.Diplomaat" panose="00000400000000000000" pitchFamily="2" charset="-78"/>
                </a:rPr>
                <a:t>عزیزم! به تعداد بخش های هر کلمه از دایره ها رنگ بزن.</a:t>
              </a:r>
            </a:p>
            <a:p>
              <a:pPr algn="r" rtl="1"/>
              <a:endParaRPr lang="fa-IR" dirty="0">
                <a:cs typeface="Far.Diplomaat" panose="000004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اَدَب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سام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سَبَد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بابا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اَسباب</a:t>
              </a:r>
            </a:p>
            <a:p>
              <a:pPr algn="r" rtl="1"/>
              <a:endParaRPr lang="fa-IR" dirty="0">
                <a:cs typeface="A-bad kh@t2" panose="00000700000000000000" pitchFamily="2" charset="-78"/>
              </a:endParaRPr>
            </a:p>
            <a:p>
              <a:pPr algn="r" rtl="1"/>
              <a:r>
                <a:rPr lang="fa-IR" dirty="0">
                  <a:cs typeface="A-bad kh@t2" panose="00000700000000000000" pitchFamily="2" charset="-78"/>
                </a:rPr>
                <a:t>داماد</a:t>
              </a:r>
              <a:endParaRPr lang="en-US" dirty="0">
                <a:cs typeface="A-bad kh@t2" panose="00000700000000000000" pitchFamily="2" charset="-78"/>
              </a:endParaRPr>
            </a:p>
          </p:txBody>
        </p:sp>
        <p:sp>
          <p:nvSpPr>
            <p:cNvPr id="71" name="Flowchart: Connector 70">
              <a:extLst>
                <a:ext uri="{FF2B5EF4-FFF2-40B4-BE49-F238E27FC236}">
                  <a16:creationId xmlns:a16="http://schemas.microsoft.com/office/drawing/2014/main" id="{90FB948E-43A7-B1EF-F507-7D45E3A14FB5}"/>
                </a:ext>
              </a:extLst>
            </p:cNvPr>
            <p:cNvSpPr/>
            <p:nvPr/>
          </p:nvSpPr>
          <p:spPr>
            <a:xfrm>
              <a:off x="4369812" y="3952007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71">
              <a:extLst>
                <a:ext uri="{FF2B5EF4-FFF2-40B4-BE49-F238E27FC236}">
                  <a16:creationId xmlns:a16="http://schemas.microsoft.com/office/drawing/2014/main" id="{97BDC042-D484-559D-E427-334DC809BAC3}"/>
                </a:ext>
              </a:extLst>
            </p:cNvPr>
            <p:cNvSpPr/>
            <p:nvPr/>
          </p:nvSpPr>
          <p:spPr>
            <a:xfrm>
              <a:off x="5254572" y="3958499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AFD0D1D8-8423-3F6D-7D29-1FD0D3029681}"/>
                </a:ext>
              </a:extLst>
            </p:cNvPr>
            <p:cNvSpPr/>
            <p:nvPr/>
          </p:nvSpPr>
          <p:spPr>
            <a:xfrm>
              <a:off x="4826378" y="3952343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A25F25-DFD5-506A-31BA-0F3DF0944140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648925-814B-F28B-278F-01719592270E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F01C4A-BEB4-9577-EC21-0CD4976CD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0EF1D-CA32-8C0C-B0C5-F73205E6C6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C08D0D-7C36-F7C9-FDA2-255307707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E107E20-721F-7627-A9F9-C068B4296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D6156A-4D7A-B92A-8387-E9092C0097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41BB46-959F-46C3-3ACD-2154A3FFCA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047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F7A54-8740-173D-32CA-78DE45F3B4E2}"/>
              </a:ext>
            </a:extLst>
          </p:cNvPr>
          <p:cNvSpPr txBox="1"/>
          <p:nvPr/>
        </p:nvSpPr>
        <p:spPr>
          <a:xfrm>
            <a:off x="342900" y="1219200"/>
            <a:ext cx="62103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دلبندم!جدول را کامل کن.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نازنینم!با جابه جا کردن نشانه ها کلمه بسازید</a:t>
            </a:r>
            <a:r>
              <a:rPr lang="fa-IR" dirty="0">
                <a:cs typeface="A-bad kh@t2" panose="00000700000000000000" pitchFamily="2" charset="-78"/>
              </a:rPr>
              <a:t>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بـ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م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 </a:t>
            </a:r>
            <a:r>
              <a:rPr lang="fa-IR" dirty="0">
                <a:cs typeface="A-bad kh@t2" panose="00000700000000000000" pitchFamily="2" charset="-78"/>
              </a:rPr>
              <a:t>ا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د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                                     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سـَ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اَ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ب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آ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د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مـ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مـ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سـَ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مـَ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 </a:t>
            </a:r>
            <a:r>
              <a:rPr lang="fa-IR" dirty="0">
                <a:cs typeface="A-bad kh@t2" panose="00000700000000000000" pitchFamily="2" charset="-78"/>
              </a:rPr>
              <a:t>م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سـ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مـ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3A7C15-69EC-AF0C-9C66-838F4049D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125088"/>
              </p:ext>
            </p:extLst>
          </p:nvPr>
        </p:nvGraphicFramePr>
        <p:xfrm>
          <a:off x="1162050" y="1738506"/>
          <a:ext cx="4572000" cy="1854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25415275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3119357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1695511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779504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او        و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اَ          َ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آ       ا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5443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بـ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34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د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402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مـ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894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سـ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92186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3F9DC4-6ACB-2AA2-3BEC-A2C775C32874}"/>
              </a:ext>
            </a:extLst>
          </p:cNvPr>
          <p:cNvCxnSpPr/>
          <p:nvPr/>
        </p:nvCxnSpPr>
        <p:spPr>
          <a:xfrm flipH="1">
            <a:off x="3009900" y="4434851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3A4512-B8DF-E5DF-940E-E1BC122DBC6C}"/>
              </a:ext>
            </a:extLst>
          </p:cNvPr>
          <p:cNvCxnSpPr/>
          <p:nvPr/>
        </p:nvCxnSpPr>
        <p:spPr>
          <a:xfrm flipH="1">
            <a:off x="3024051" y="4994377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4E8469-C24D-7363-0568-20D1611EAA6D}"/>
              </a:ext>
            </a:extLst>
          </p:cNvPr>
          <p:cNvCxnSpPr/>
          <p:nvPr/>
        </p:nvCxnSpPr>
        <p:spPr>
          <a:xfrm flipH="1">
            <a:off x="3009900" y="5523422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932291-87F5-F23F-9E67-5E07AE5DCF1F}"/>
              </a:ext>
            </a:extLst>
          </p:cNvPr>
          <p:cNvCxnSpPr/>
          <p:nvPr/>
        </p:nvCxnSpPr>
        <p:spPr>
          <a:xfrm flipH="1">
            <a:off x="3024051" y="6076416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EA5755-9898-5B35-54BE-9EB9F3E4B33F}"/>
              </a:ext>
            </a:extLst>
          </p:cNvPr>
          <p:cNvCxnSpPr/>
          <p:nvPr/>
        </p:nvCxnSpPr>
        <p:spPr>
          <a:xfrm flipH="1">
            <a:off x="3009900" y="6664245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9896-22F2-23F1-C396-9F6475BC7B5A}"/>
              </a:ext>
            </a:extLst>
          </p:cNvPr>
          <p:cNvCxnSpPr/>
          <p:nvPr/>
        </p:nvCxnSpPr>
        <p:spPr>
          <a:xfrm flipH="1">
            <a:off x="3009900" y="7191113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2CE0E7-61E1-E3DF-7197-307B405877AA}"/>
              </a:ext>
            </a:extLst>
          </p:cNvPr>
          <p:cNvCxnSpPr/>
          <p:nvPr/>
        </p:nvCxnSpPr>
        <p:spPr>
          <a:xfrm flipH="1">
            <a:off x="3024051" y="7760708"/>
            <a:ext cx="2386149" cy="0"/>
          </a:xfrm>
          <a:prstGeom prst="line">
            <a:avLst/>
          </a:prstGeom>
          <a:ln>
            <a:solidFill>
              <a:srgbClr val="42F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C22E0F-EBF5-21A5-03D5-87CF01D3094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07835-5AA0-753A-B3A3-9AA6F7261C64}"/>
              </a:ext>
            </a:extLst>
          </p:cNvPr>
          <p:cNvGrpSpPr/>
          <p:nvPr/>
        </p:nvGrpSpPr>
        <p:grpSpPr>
          <a:xfrm>
            <a:off x="361590" y="8026524"/>
            <a:ext cx="6192771" cy="1132642"/>
            <a:chOff x="331854" y="7237928"/>
            <a:chExt cx="6192771" cy="113264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FB26019-4688-8CAD-F697-EB9D090867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F874B2-330F-2AC4-4D38-F6BDD6D90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461083-A39A-C081-D2C4-8FA8CDC0B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A3764D-CC17-8AB2-3CB9-BD4465A5F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2DEAC4-35D3-9032-B227-ED2941365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A99B49-3171-7806-A888-B1FE4FE7CC10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139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9969AE5-98E4-9C5B-09CC-3F25CF4F1B9A}"/>
              </a:ext>
            </a:extLst>
          </p:cNvPr>
          <p:cNvSpPr txBox="1"/>
          <p:nvPr/>
        </p:nvSpPr>
        <p:spPr>
          <a:xfrm>
            <a:off x="355174" y="1242180"/>
            <a:ext cx="62103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بو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سوسو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دود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بوس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بودَم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مَسموم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موم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0DEF103-EE43-A5F9-1188-4979A171E65D}"/>
              </a:ext>
            </a:extLst>
          </p:cNvPr>
          <p:cNvGrpSpPr/>
          <p:nvPr/>
        </p:nvGrpSpPr>
        <p:grpSpPr>
          <a:xfrm>
            <a:off x="3749646" y="6247036"/>
            <a:ext cx="2098191" cy="313900"/>
            <a:chOff x="2122044" y="7416274"/>
            <a:chExt cx="2098191" cy="313900"/>
          </a:xfrm>
        </p:grpSpPr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55129178-7458-0557-978F-46854664B8EA}"/>
                </a:ext>
              </a:extLst>
            </p:cNvPr>
            <p:cNvSpPr/>
            <p:nvPr/>
          </p:nvSpPr>
          <p:spPr>
            <a:xfrm>
              <a:off x="2550427" y="7416274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lowchart: Connector 80">
              <a:extLst>
                <a:ext uri="{FF2B5EF4-FFF2-40B4-BE49-F238E27FC236}">
                  <a16:creationId xmlns:a16="http://schemas.microsoft.com/office/drawing/2014/main" id="{49BDA3B8-7495-F420-9E90-372B1F6E7E47}"/>
                </a:ext>
              </a:extLst>
            </p:cNvPr>
            <p:cNvSpPr/>
            <p:nvPr/>
          </p:nvSpPr>
          <p:spPr>
            <a:xfrm>
              <a:off x="3907815" y="7416274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lowchart: Connector 81">
              <a:extLst>
                <a:ext uri="{FF2B5EF4-FFF2-40B4-BE49-F238E27FC236}">
                  <a16:creationId xmlns:a16="http://schemas.microsoft.com/office/drawing/2014/main" id="{8BC433E2-FC08-E3B0-91C4-372974974AFE}"/>
                </a:ext>
              </a:extLst>
            </p:cNvPr>
            <p:cNvSpPr/>
            <p:nvPr/>
          </p:nvSpPr>
          <p:spPr>
            <a:xfrm>
              <a:off x="2122044" y="7417754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lowchart: Connector 82">
              <a:extLst>
                <a:ext uri="{FF2B5EF4-FFF2-40B4-BE49-F238E27FC236}">
                  <a16:creationId xmlns:a16="http://schemas.microsoft.com/office/drawing/2014/main" id="{5C7C18AB-C4FC-C64C-4EF8-07C15D268C63}"/>
                </a:ext>
              </a:extLst>
            </p:cNvPr>
            <p:cNvSpPr/>
            <p:nvPr/>
          </p:nvSpPr>
          <p:spPr>
            <a:xfrm>
              <a:off x="3015314" y="7416274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23A56404-25B3-574A-B7CF-CF9860DE00C9}"/>
                </a:ext>
              </a:extLst>
            </p:cNvPr>
            <p:cNvSpPr/>
            <p:nvPr/>
          </p:nvSpPr>
          <p:spPr>
            <a:xfrm>
              <a:off x="3462716" y="7416274"/>
              <a:ext cx="312420" cy="312420"/>
            </a:xfrm>
            <a:prstGeom prst="flowChartConnector">
              <a:avLst/>
            </a:prstGeom>
            <a:noFill/>
            <a:ln>
              <a:solidFill>
                <a:srgbClr val="42FC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254" y="1353913"/>
            <a:ext cx="731583" cy="34140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386" y="1925326"/>
            <a:ext cx="731583" cy="3401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240" y="2437434"/>
            <a:ext cx="731583" cy="34140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381" y="2996419"/>
            <a:ext cx="731583" cy="341406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6D8C0D87-6878-B27B-DE13-735A093E5431}"/>
              </a:ext>
            </a:extLst>
          </p:cNvPr>
          <p:cNvGrpSpPr/>
          <p:nvPr/>
        </p:nvGrpSpPr>
        <p:grpSpPr>
          <a:xfrm>
            <a:off x="4673233" y="3535939"/>
            <a:ext cx="1146590" cy="344358"/>
            <a:chOff x="4922735" y="5225353"/>
            <a:chExt cx="1146590" cy="344358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EA61CCD-8408-70B8-472F-137090B00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7742" y="5228305"/>
              <a:ext cx="731583" cy="341406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F5FA272-A56F-12E6-3F7F-4E1F556B7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2735" y="5225353"/>
              <a:ext cx="335309" cy="33530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715677A-1575-B5E5-F352-808762E16D96}"/>
              </a:ext>
            </a:extLst>
          </p:cNvPr>
          <p:cNvGrpSpPr/>
          <p:nvPr/>
        </p:nvGrpSpPr>
        <p:grpSpPr>
          <a:xfrm>
            <a:off x="4811202" y="6796763"/>
            <a:ext cx="1171550" cy="341406"/>
            <a:chOff x="5041744" y="5295720"/>
            <a:chExt cx="1171550" cy="341406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119518F-C432-56FE-6801-723A5C98D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11" y="5295720"/>
              <a:ext cx="731583" cy="341406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81D628F-1769-0FEE-BFBC-0250BEC6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1744" y="5301817"/>
              <a:ext cx="335309" cy="335309"/>
            </a:xfrm>
            <a:prstGeom prst="rect">
              <a:avLst/>
            </a:prstGeom>
          </p:spPr>
        </p:pic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254" y="5705934"/>
            <a:ext cx="731583" cy="341406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885CFAB-20E0-D3F5-DA0B-86B61D6D1FA0}"/>
              </a:ext>
            </a:extLst>
          </p:cNvPr>
          <p:cNvGrpSpPr/>
          <p:nvPr/>
        </p:nvGrpSpPr>
        <p:grpSpPr>
          <a:xfrm>
            <a:off x="3797569" y="5743633"/>
            <a:ext cx="1146590" cy="344358"/>
            <a:chOff x="4922735" y="5225353"/>
            <a:chExt cx="1146590" cy="344358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BD93D2F-CA7C-76C4-F3B4-640A81BC1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7742" y="5228305"/>
              <a:ext cx="731583" cy="341406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3C3BD0C0-F5A1-81CF-2274-90EE877E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2735" y="5225353"/>
              <a:ext cx="335309" cy="335309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2742DC6-74CD-BB93-CBA5-C15E2E5467FF}"/>
              </a:ext>
            </a:extLst>
          </p:cNvPr>
          <p:cNvGrpSpPr/>
          <p:nvPr/>
        </p:nvGrpSpPr>
        <p:grpSpPr>
          <a:xfrm>
            <a:off x="4651363" y="5130200"/>
            <a:ext cx="1146590" cy="344358"/>
            <a:chOff x="4922735" y="5225353"/>
            <a:chExt cx="1146590" cy="344358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2B2D198-F47B-474A-027D-4FC6FE52A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7742" y="5228305"/>
              <a:ext cx="731583" cy="341406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2A6AA7A-4800-447C-376A-EA507905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2735" y="5225353"/>
              <a:ext cx="335309" cy="335309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E37E5AE-386B-61D3-9620-81B391ACCD13}"/>
              </a:ext>
            </a:extLst>
          </p:cNvPr>
          <p:cNvGrpSpPr/>
          <p:nvPr/>
        </p:nvGrpSpPr>
        <p:grpSpPr>
          <a:xfrm>
            <a:off x="4644051" y="4589996"/>
            <a:ext cx="1146590" cy="344358"/>
            <a:chOff x="4922735" y="5225353"/>
            <a:chExt cx="1146590" cy="344358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1BFD6CB2-EAE8-122B-35CE-9E61487C7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7742" y="5228305"/>
              <a:ext cx="731583" cy="341406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5373502-7EB4-88F4-8D1E-C26F6B113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2735" y="5225353"/>
              <a:ext cx="335309" cy="335309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089" y="4069668"/>
            <a:ext cx="731583" cy="34140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D87043-098E-11DE-8EF4-93CD7656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058" y="4053960"/>
            <a:ext cx="731583" cy="341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6122D-F455-4A8A-3C28-1FFE6E976891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1C3EC2-56D9-0093-359B-7D2E295FC95E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5DCC71D-98C5-1776-98AD-49569C6C3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9D335B-7291-3639-8A5A-9152C6C87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049710-B9DA-812F-0C84-0EA6CE0347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9A406E-B0C4-5B08-29F0-A62F1AE18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50E293-1966-E98E-5E31-A035CE457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3A547F-FF0E-4368-CB05-1A639E94B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298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451E5B-D9C1-D28D-0EEB-350678B1B78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592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9C7013-64AC-FF42-1E20-1C3B84BF2173}"/>
              </a:ext>
            </a:extLst>
          </p:cNvPr>
          <p:cNvSpPr/>
          <p:nvPr/>
        </p:nvSpPr>
        <p:spPr>
          <a:xfrm>
            <a:off x="2701498" y="679966"/>
            <a:ext cx="1455005" cy="536602"/>
          </a:xfrm>
          <a:prstGeom prst="roundRect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MOGHTASA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1005E-4E20-A46B-C551-2DC156B64703}"/>
              </a:ext>
            </a:extLst>
          </p:cNvPr>
          <p:cNvSpPr txBox="1"/>
          <p:nvPr/>
        </p:nvSpPr>
        <p:spPr>
          <a:xfrm>
            <a:off x="2554126" y="722569"/>
            <a:ext cx="160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A-bad kh@t2" panose="00000700000000000000" pitchFamily="2" charset="-78"/>
              </a:rPr>
              <a:t>تاب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8A951-2294-A538-CCED-9943479591DC}"/>
              </a:ext>
            </a:extLst>
          </p:cNvPr>
          <p:cNvSpPr txBox="1"/>
          <p:nvPr/>
        </p:nvSpPr>
        <p:spPr>
          <a:xfrm>
            <a:off x="304800" y="1259171"/>
            <a:ext cx="6210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هر کلمه را با استفاده از خط کش به تصویر مناسب خود وصل کن.</a:t>
            </a:r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فرزندم! با ترکیب های داده شده، دو کلمه بساز و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تَم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-</a:t>
            </a:r>
            <a:r>
              <a:rPr lang="fa-IR" dirty="0">
                <a:cs typeface="A-bad kh@t2" panose="00000700000000000000" pitchFamily="2" charset="-78"/>
              </a:rPr>
              <a:t> مَس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ـ-</a:t>
            </a:r>
            <a:r>
              <a:rPr lang="fa-IR" dirty="0">
                <a:cs typeface="A-bad kh@t2" panose="00000700000000000000" pitchFamily="2" charset="-78"/>
              </a:rPr>
              <a:t> دوس</a:t>
            </a:r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ـ-</a:t>
            </a:r>
            <a:r>
              <a:rPr lang="fa-IR" dirty="0">
                <a:cs typeface="A-bad kh@t2" panose="00000700000000000000" pitchFamily="2" charset="-78"/>
              </a:rPr>
              <a:t> موم</a:t>
            </a: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886F49-C68D-594B-1470-70226F1DD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467" y1="69686" x2="44973" y2="82642"/>
                        <a14:foregroundMark x1="48098" y1="73962" x2="77582" y2="28050"/>
                        <a14:foregroundMark x1="27853" y1="38113" x2="60462" y2="49560"/>
                        <a14:foregroundMark x1="68207" y1="76855" x2="68207" y2="76855"/>
                        <a14:foregroundMark x1="68207" y1="75472" x2="68207" y2="75472"/>
                        <a14:foregroundMark x1="68207" y1="72579" x2="68207" y2="72579"/>
                        <a14:foregroundMark x1="69701" y1="71195" x2="69701" y2="71195"/>
                        <a14:foregroundMark x1="69701" y1="71195" x2="69701" y2="71195"/>
                        <a14:foregroundMark x1="69701" y1="65409" x2="65082" y2="66792"/>
                        <a14:foregroundMark x1="55842" y1="72579" x2="55842" y2="72579"/>
                        <a14:foregroundMark x1="49592" y1="76855" x2="65082" y2="71195"/>
                        <a14:foregroundMark x1="72826" y1="64025" x2="82201" y2="52453"/>
                        <a14:foregroundMark x1="83696" y1="42390" x2="88315" y2="33836"/>
                        <a14:foregroundMark x1="86821" y1="39623" x2="77582" y2="56730"/>
                        <a14:foregroundMark x1="80571" y1="35220" x2="60462" y2="26667"/>
                        <a14:foregroundMark x1="37228" y1="65409" x2="21739" y2="38113"/>
                        <a14:foregroundMark x1="26359" y1="64025" x2="49592" y2="73962"/>
                        <a14:foregroundMark x1="24864" y1="65409" x2="77582" y2="654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335" y="1716618"/>
            <a:ext cx="925459" cy="999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F22BD0-A30F-9BBB-218C-D9643E772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266" y="1716618"/>
            <a:ext cx="895412" cy="1264770"/>
          </a:xfrm>
          <a:prstGeom prst="rect">
            <a:avLst/>
          </a:prstGeom>
        </p:spPr>
      </p:pic>
      <p:sp>
        <p:nvSpPr>
          <p:cNvPr id="14" name="Diamond 13">
            <a:extLst>
              <a:ext uri="{FF2B5EF4-FFF2-40B4-BE49-F238E27FC236}">
                <a16:creationId xmlns:a16="http://schemas.microsoft.com/office/drawing/2014/main" id="{EF4F3993-2306-69DB-DDCB-8D7A3A78A582}"/>
              </a:ext>
            </a:extLst>
          </p:cNvPr>
          <p:cNvSpPr/>
          <p:nvPr/>
        </p:nvSpPr>
        <p:spPr>
          <a:xfrm>
            <a:off x="4438945" y="2916059"/>
            <a:ext cx="870858" cy="592129"/>
          </a:xfrm>
          <a:prstGeom prst="diamond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E56BD9-F245-F88C-C195-30CDE9E843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2492" y="2904107"/>
            <a:ext cx="896190" cy="592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E917F1-6AA4-0174-5996-5C5C3DDA4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6039" y="2916059"/>
            <a:ext cx="896190" cy="592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5354CD-A19F-80A5-4208-BA12EF7BD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5622" y="4575184"/>
            <a:ext cx="1121761" cy="402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8152D4-D217-8994-19F7-E6A85E164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0731" y="4575184"/>
            <a:ext cx="1121761" cy="40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F4C30-C9BD-185B-A295-B4DCFEED1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0501" y="1676074"/>
            <a:ext cx="800997" cy="1133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A4297E-2473-6A5A-4892-079E09738987}"/>
              </a:ext>
            </a:extLst>
          </p:cNvPr>
          <p:cNvSpPr txBox="1"/>
          <p:nvPr/>
        </p:nvSpPr>
        <p:spPr>
          <a:xfrm>
            <a:off x="3114394" y="301322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دَست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B39614-CF9B-6D22-EA03-FF907A67FCCD}"/>
              </a:ext>
            </a:extLst>
          </p:cNvPr>
          <p:cNvSpPr txBox="1"/>
          <p:nvPr/>
        </p:nvSpPr>
        <p:spPr>
          <a:xfrm>
            <a:off x="4535189" y="3021596"/>
            <a:ext cx="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توت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4EF805-254D-A360-ABEC-F4FB3E3863C7}"/>
              </a:ext>
            </a:extLst>
          </p:cNvPr>
          <p:cNvSpPr txBox="1"/>
          <p:nvPr/>
        </p:nvSpPr>
        <p:spPr>
          <a:xfrm>
            <a:off x="2071776" y="3021596"/>
            <a:ext cx="56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سوت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086AD-0405-2136-B001-543C1D318152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811FD5-F56A-3B2D-E884-0541BC4BE5B5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9362E2-5F84-1CEF-63C6-4B05FAFFDE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B75539-0D23-E8B3-FEE3-CA36697091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6A83D4-FA58-3BCB-8B48-6BBEC6B60A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392CAD-51A7-DA5A-D19E-594BF97BC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A3C7AE-6DC5-9AA4-C360-8509ED888A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3FCF1D-B920-1992-A6EB-D7FE1B09C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516BD-7355-B201-3097-1FFDB59D5B0A}"/>
              </a:ext>
            </a:extLst>
          </p:cNvPr>
          <p:cNvGrpSpPr/>
          <p:nvPr/>
        </p:nvGrpSpPr>
        <p:grpSpPr>
          <a:xfrm>
            <a:off x="359444" y="5504675"/>
            <a:ext cx="6192771" cy="1418476"/>
            <a:chOff x="331854" y="7237928"/>
            <a:chExt cx="6192771" cy="141847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EE40E3-4B9B-167C-AD58-42EB1731C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8C1A02A-2D97-21DB-131C-45A048794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C7EC85-BFF1-CD4F-2094-335F35DC0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F7BA7C-67A3-9CCA-5B64-681E56272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1D10F2-DE20-C977-1787-C9C163601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5F03760-3754-449E-623D-536604957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34302" y="1261570"/>
            <a:ext cx="61722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تـ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تا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تـَ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و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تاب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دَست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دوست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اَست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بَست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توت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ماست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مات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سَمت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5269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1587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1261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5609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5103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70548" y="279133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093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444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786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0548" y="39302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0931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42900" y="447062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6465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16179" y="50394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1259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44421" y="557420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3441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34302" y="612477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8523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42900" y="663541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287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0635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818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4917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3256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0008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8591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169746-EDEE-9BB2-684A-DA3EF73494D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94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CAF12747-7FDA-EDAD-F716-147D0925DD60}"/>
              </a:ext>
            </a:extLst>
          </p:cNvPr>
          <p:cNvSpPr/>
          <p:nvPr/>
        </p:nvSpPr>
        <p:spPr>
          <a:xfrm flipH="1">
            <a:off x="277944" y="238538"/>
            <a:ext cx="6302107" cy="9283149"/>
          </a:xfrm>
          <a:custGeom>
            <a:avLst/>
            <a:gdLst/>
            <a:ahLst/>
            <a:cxnLst/>
            <a:rect l="l" t="t" r="r" b="b"/>
            <a:pathLst>
              <a:path w="6818528" h="9702627">
                <a:moveTo>
                  <a:pt x="6818528" y="0"/>
                </a:moveTo>
                <a:lnTo>
                  <a:pt x="0" y="0"/>
                </a:lnTo>
                <a:lnTo>
                  <a:pt x="0" y="9702626"/>
                </a:lnTo>
                <a:lnTo>
                  <a:pt x="6818528" y="9702626"/>
                </a:lnTo>
                <a:lnTo>
                  <a:pt x="681852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880E7A7-39DF-F979-402E-B468216180F8}"/>
              </a:ext>
            </a:extLst>
          </p:cNvPr>
          <p:cNvSpPr/>
          <p:nvPr/>
        </p:nvSpPr>
        <p:spPr>
          <a:xfrm rot="-10401383">
            <a:off x="4804125" y="-4086"/>
            <a:ext cx="2009909" cy="1907586"/>
          </a:xfrm>
          <a:custGeom>
            <a:avLst/>
            <a:gdLst/>
            <a:ahLst/>
            <a:cxnLst/>
            <a:rect l="l" t="t" r="r" b="b"/>
            <a:pathLst>
              <a:path w="2681261" h="2544760">
                <a:moveTo>
                  <a:pt x="0" y="0"/>
                </a:moveTo>
                <a:lnTo>
                  <a:pt x="2681261" y="0"/>
                </a:lnTo>
                <a:lnTo>
                  <a:pt x="2681261" y="2544761"/>
                </a:lnTo>
                <a:lnTo>
                  <a:pt x="0" y="2544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31BDF68-5CAD-5335-8DF4-0F7C8E8988AF}"/>
              </a:ext>
            </a:extLst>
          </p:cNvPr>
          <p:cNvSpPr/>
          <p:nvPr/>
        </p:nvSpPr>
        <p:spPr>
          <a:xfrm rot="586409">
            <a:off x="87684" y="8000226"/>
            <a:ext cx="2009909" cy="1907586"/>
          </a:xfrm>
          <a:custGeom>
            <a:avLst/>
            <a:gdLst/>
            <a:ahLst/>
            <a:cxnLst/>
            <a:rect l="l" t="t" r="r" b="b"/>
            <a:pathLst>
              <a:path w="2681261" h="2544760">
                <a:moveTo>
                  <a:pt x="0" y="0"/>
                </a:moveTo>
                <a:lnTo>
                  <a:pt x="2681261" y="0"/>
                </a:lnTo>
                <a:lnTo>
                  <a:pt x="2681261" y="2544761"/>
                </a:lnTo>
                <a:lnTo>
                  <a:pt x="0" y="2544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891D98-A082-096C-8C91-7C261BB246D2}"/>
              </a:ext>
            </a:extLst>
          </p:cNvPr>
          <p:cNvSpPr txBox="1"/>
          <p:nvPr/>
        </p:nvSpPr>
        <p:spPr>
          <a:xfrm>
            <a:off x="800100" y="1159623"/>
            <a:ext cx="5257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بسمِ‌اللهِ‌الرّحمنِ‌الرّحیم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 آغاز سخن با سپاس از مادرِ این خانه ی علم، سرکار خانم زهرا جهان‌میرزایی؛ که چراغِ نخستین را با تاسیس مدرسه سوفیا برافروخت و ریشه ی هر چه امروز «الوند قله ی افتخارِ آموزش» دارد، از همان روشنایی‌ست. 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ما ایمان داریم دانایی از تمرینِ پیوسته و همراهیِ دلگرم‌کننده می‌روید؛ این مجموعه به نیت ساده‌ای پدید آمده است، سبک‌تر شدن بار تکلیف از دوشِ خانواده‌ها و انتقال بخش بزرگ تمرین‌ها به کلاس و مدرسه و در نظر گرفتن شرایطی که آموزش، حتی در روزهای تعطیلی و آشفتگی، از تپش نایستد و کتاب، یار همیشگی کودک بماند. ما باور داریم که «اندک اندک» است که «دریا» می‌شود؛ هر صفحه، جرعه‌ای از یادگیری‌ست و هر تمرین، گامی به سوی آرامشِ فهم. 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این کار را بهانه ی نام‌آوری و طمطراق نکرده‌ایم؛ ما، سهم خود را چنین فهمیده‌ایم، موروار پایِ ملخ پیشِ سلیمان آوردن؛ هدیه‌ای کوچک به پیشگاه بزرگ تعلیم و تربیت. اگر این صفحات توانست شوقِ دانستن را برافروزد، آسودگی خانه‌ها را بیشتر کند و دست معلم را در کلاس گرم‌تر؛ مقصود حاصل است.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 پس این دفترها، میانِ خانه و مدرسه پلی استوار می‌سازد؛ تا دل‌سوزیِ والدین با تدبیر معلم درآمیزد و ثمر آن، کودکی باشد که آرام می‌آموزد و استوار می‌بالد.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به نام خدا، با دعای مادر، تلاش همکاران در تالیف، جمع‌آوری و طراحی و با امیدِ فردایی روشن برای کودکان این سرزمین، این مجموعه را پیشکش می‌کنیم؛ باشد که در هر پایه و هر درس، راه را کوتاه‌تر و دل را گرم‌تر کند.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2  Davat" panose="000004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        باقر ساوجی پور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 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2  Davat" panose="00000400000000000000" pitchFamily="2" charset="-78"/>
              </a:rPr>
              <a:t>                                                         کاظم ساوجی پور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2 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26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220905-72EA-580D-74D0-A1CBB96E1E94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037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433D56-55B0-25B4-7560-4F221DA20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70934"/>
              </p:ext>
            </p:extLst>
          </p:nvPr>
        </p:nvGraphicFramePr>
        <p:xfrm>
          <a:off x="1143000" y="1482725"/>
          <a:ext cx="4572000" cy="22250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0422793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76069119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0450191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23155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او        و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اَ          َ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آ       ا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642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بـ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44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سـ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1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مـ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621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د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70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تـ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4745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237B65-4B95-C7B4-56E0-70FC8C831913}"/>
              </a:ext>
            </a:extLst>
          </p:cNvPr>
          <p:cNvSpPr txBox="1"/>
          <p:nvPr/>
        </p:nvSpPr>
        <p:spPr>
          <a:xfrm>
            <a:off x="357337" y="1216593"/>
            <a:ext cx="6172871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a-IR" dirty="0"/>
          </a:p>
          <a:p>
            <a:endParaRPr lang="fa-IR" dirty="0"/>
          </a:p>
          <a:p>
            <a:pPr algn="r" rtl="1"/>
            <a:endParaRPr lang="fa-IR" dirty="0"/>
          </a:p>
          <a:p>
            <a:endParaRPr lang="fa-IR" dirty="0"/>
          </a:p>
          <a:p>
            <a:endParaRPr lang="fa-IR" dirty="0"/>
          </a:p>
          <a:p>
            <a:endParaRPr lang="fa-IR" dirty="0"/>
          </a:p>
          <a:p>
            <a:endParaRPr lang="fa-IR" dirty="0"/>
          </a:p>
          <a:p>
            <a:endParaRPr lang="fa-IR" dirty="0"/>
          </a:p>
          <a:p>
            <a:endParaRPr lang="fa-IR" dirty="0"/>
          </a:p>
          <a:p>
            <a:endParaRPr lang="fa-IR" dirty="0"/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گلم! جدول ها را کامل کن.</a:t>
            </a:r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285CE6A-AD47-B838-44D9-D4FAA086A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29476"/>
              </p:ext>
            </p:extLst>
          </p:nvPr>
        </p:nvGraphicFramePr>
        <p:xfrm>
          <a:off x="3892731" y="4513232"/>
          <a:ext cx="2342608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85652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3182973678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2183832196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327020704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A-bad kh@t2" panose="00000700000000000000" pitchFamily="2" charset="-78"/>
                        </a:rPr>
                        <a:t>دَست</a:t>
                      </a:r>
                      <a:endParaRPr lang="en-US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F7AF15-83B4-33C2-55E2-4338D328B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369615"/>
              </p:ext>
            </p:extLst>
          </p:nvPr>
        </p:nvGraphicFramePr>
        <p:xfrm>
          <a:off x="735874" y="4472249"/>
          <a:ext cx="2342607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80869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2284328727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107732383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A-bad kh@t2" panose="00000700000000000000" pitchFamily="2" charset="-78"/>
                        </a:rPr>
                        <a:t>تاب</a:t>
                      </a:r>
                      <a:endParaRPr lang="en-US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56D16D0-401D-247A-80E0-3CE5F257E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97812"/>
              </p:ext>
            </p:extLst>
          </p:nvPr>
        </p:nvGraphicFramePr>
        <p:xfrm>
          <a:off x="2434046" y="7125779"/>
          <a:ext cx="2342607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80869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1886076566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142915249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A-bad kh@t2" panose="00000700000000000000" pitchFamily="2" charset="-78"/>
                        </a:rPr>
                        <a:t>توت</a:t>
                      </a:r>
                      <a:endParaRPr lang="en-US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5ED72EB-C780-7C8B-7B2F-A5F3C0B28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850937"/>
              </p:ext>
            </p:extLst>
          </p:nvPr>
        </p:nvGraphicFramePr>
        <p:xfrm>
          <a:off x="3892731" y="5757834"/>
          <a:ext cx="2342608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85652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2174537156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1905821579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136438208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A-bad kh@t2" panose="00000700000000000000" pitchFamily="2" charset="-78"/>
                        </a:rPr>
                        <a:t>دوست</a:t>
                      </a:r>
                      <a:endParaRPr lang="en-US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D413A11-817F-B54E-0A3D-C5F559132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093118"/>
              </p:ext>
            </p:extLst>
          </p:nvPr>
        </p:nvGraphicFramePr>
        <p:xfrm>
          <a:off x="735874" y="5758362"/>
          <a:ext cx="2342607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80869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2897659597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324185846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a-IR" dirty="0">
                          <a:cs typeface="A-bad kh@t2" panose="00000700000000000000" pitchFamily="2" charset="-78"/>
                        </a:rPr>
                        <a:t>بَست</a:t>
                      </a:r>
                      <a:endParaRPr lang="en-US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5E5069-E5D5-C79A-F9F0-FF15D3985134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31173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فرزندم!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936B32-AA23-FE71-DFBE-E7FFCB68035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469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6A1F59-BE26-D2A7-4B35-BDE8A435ACC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6808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45195D-8BB9-873E-1E48-D5AEA0BD2C77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8608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29D8DD-0750-9203-3EBE-36F49359895C}"/>
              </a:ext>
            </a:extLst>
          </p:cNvPr>
          <p:cNvSpPr/>
          <p:nvPr/>
        </p:nvSpPr>
        <p:spPr>
          <a:xfrm>
            <a:off x="2701498" y="679966"/>
            <a:ext cx="1455005" cy="536602"/>
          </a:xfrm>
          <a:prstGeom prst="roundRect">
            <a:avLst/>
          </a:prstGeom>
          <a:solidFill>
            <a:srgbClr val="FCF274"/>
          </a:solidFill>
          <a:ln>
            <a:solidFill>
              <a:srgbClr val="FCF27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MOGHTASA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97DD4-3120-F9B2-4E01-24E4467C15D2}"/>
              </a:ext>
            </a:extLst>
          </p:cNvPr>
          <p:cNvSpPr txBox="1"/>
          <p:nvPr/>
        </p:nvSpPr>
        <p:spPr>
          <a:xfrm>
            <a:off x="2789257" y="765387"/>
            <a:ext cx="13672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مادَر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6AF0C-E0F1-051C-C18A-6C012822C655}"/>
              </a:ext>
            </a:extLst>
          </p:cNvPr>
          <p:cNvSpPr txBox="1"/>
          <p:nvPr/>
        </p:nvSpPr>
        <p:spPr>
          <a:xfrm>
            <a:off x="352754" y="1233296"/>
            <a:ext cx="6210300" cy="1128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عزیزم! ترکیب ها را رنگ کن، سپس برای هرترکیب یک کلمه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sz="9600" dirty="0"/>
              <a:t> </a:t>
            </a:r>
            <a:endParaRPr lang="en-US" sz="9600" dirty="0">
              <a:solidFill>
                <a:schemeClr val="bg1">
                  <a:lumMod val="95000"/>
                </a:schemeClr>
              </a:solidFill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9600" dirty="0"/>
              <a:t>  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عزیزم! کلمه ها را بخوان و بخش کن و به تعداد بخش ها، چوب خط بکش.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900" dirty="0"/>
          </a:p>
          <a:p>
            <a:pPr algn="r" rtl="1"/>
            <a:endParaRPr lang="fa-IR" dirty="0">
              <a:cs typeface="2  Majid Shadow" panose="00000400000000000000" pitchFamily="2" charset="-78"/>
            </a:endParaRPr>
          </a:p>
          <a:p>
            <a:pPr algn="r" rtl="1"/>
            <a:endParaRPr lang="fa-IR" dirty="0">
              <a:cs typeface="2  Majid Shadow" panose="00000400000000000000" pitchFamily="2" charset="-78"/>
            </a:endParaRPr>
          </a:p>
          <a:p>
            <a:pPr algn="r" rtl="1"/>
            <a:endParaRPr lang="fa-IR" dirty="0">
              <a:cs typeface="2  Majid Shadow" panose="00000400000000000000" pitchFamily="2" charset="-78"/>
            </a:endParaRPr>
          </a:p>
          <a:p>
            <a:pPr algn="r" rtl="1"/>
            <a:endParaRPr lang="fa-IR" dirty="0">
              <a:cs typeface="2  Majid Shadow" panose="00000400000000000000" pitchFamily="2" charset="-78"/>
            </a:endParaRPr>
          </a:p>
          <a:p>
            <a:pPr algn="r" rtl="1"/>
            <a:endParaRPr lang="fa-IR" dirty="0">
              <a:cs typeface="2  Majid Shadow" panose="00000400000000000000" pitchFamily="2" charset="-78"/>
            </a:endParaRPr>
          </a:p>
          <a:p>
            <a:pPr algn="r" rtl="1"/>
            <a:endParaRPr lang="fa-IR" dirty="0">
              <a:cs typeface="2  Majid Shadow" panose="00000400000000000000" pitchFamily="2" charset="-78"/>
            </a:endParaRPr>
          </a:p>
          <a:p>
            <a:pPr algn="r" rtl="1"/>
            <a:endParaRPr lang="fa-IR" sz="13800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57DF4E-154B-94F1-E545-93B73F10DDA1}"/>
              </a:ext>
            </a:extLst>
          </p:cNvPr>
          <p:cNvCxnSpPr>
            <a:cxnSpLocks/>
          </p:cNvCxnSpPr>
          <p:nvPr/>
        </p:nvCxnSpPr>
        <p:spPr>
          <a:xfrm flipH="1">
            <a:off x="5364480" y="4034257"/>
            <a:ext cx="115062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31B6810-4A7B-5524-B6E5-EB5BDA353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609" y="4046450"/>
            <a:ext cx="1158340" cy="121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21AC96-73DC-00AE-ECA9-DAAFF51DB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33" y="4034257"/>
            <a:ext cx="1158340" cy="12193"/>
          </a:xfrm>
          <a:prstGeom prst="rect">
            <a:avLst/>
          </a:prstGeom>
        </p:spPr>
      </p:pic>
      <p:sp>
        <p:nvSpPr>
          <p:cNvPr id="18" name="Plaque 17">
            <a:extLst>
              <a:ext uri="{FF2B5EF4-FFF2-40B4-BE49-F238E27FC236}">
                <a16:creationId xmlns:a16="http://schemas.microsoft.com/office/drawing/2014/main" id="{87BD35B7-CBC5-B054-E86C-DBC3F3B85FDB}"/>
              </a:ext>
            </a:extLst>
          </p:cNvPr>
          <p:cNvSpPr/>
          <p:nvPr/>
        </p:nvSpPr>
        <p:spPr>
          <a:xfrm>
            <a:off x="4012408" y="5525513"/>
            <a:ext cx="755131" cy="755131"/>
          </a:xfrm>
          <a:prstGeom prst="plaque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3F4D75C1-A30D-3AF4-8F3B-5E6F114EAA2F}"/>
              </a:ext>
            </a:extLst>
          </p:cNvPr>
          <p:cNvSpPr/>
          <p:nvPr/>
        </p:nvSpPr>
        <p:spPr>
          <a:xfrm>
            <a:off x="5280532" y="5510891"/>
            <a:ext cx="755131" cy="755131"/>
          </a:xfrm>
          <a:prstGeom prst="plaque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A18F4B15-ABFC-CA27-90D3-30157B5261C9}"/>
              </a:ext>
            </a:extLst>
          </p:cNvPr>
          <p:cNvSpPr/>
          <p:nvPr/>
        </p:nvSpPr>
        <p:spPr>
          <a:xfrm>
            <a:off x="2424271" y="5517325"/>
            <a:ext cx="755131" cy="755131"/>
          </a:xfrm>
          <a:prstGeom prst="plaque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4BE6F4DD-D143-1D7D-B1A5-C64758DFC3E9}"/>
              </a:ext>
            </a:extLst>
          </p:cNvPr>
          <p:cNvSpPr/>
          <p:nvPr/>
        </p:nvSpPr>
        <p:spPr>
          <a:xfrm>
            <a:off x="1232244" y="5519567"/>
            <a:ext cx="755131" cy="755131"/>
          </a:xfrm>
          <a:prstGeom prst="plaque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0DF48A-C548-645A-A029-2F6285ED8DCE}"/>
              </a:ext>
            </a:extLst>
          </p:cNvPr>
          <p:cNvSpPr txBox="1"/>
          <p:nvPr/>
        </p:nvSpPr>
        <p:spPr>
          <a:xfrm>
            <a:off x="5296260" y="5718687"/>
            <a:ext cx="755300" cy="369332"/>
          </a:xfrm>
          <a:prstGeom prst="rect">
            <a:avLst/>
          </a:prstGeom>
          <a:noFill/>
          <a:ln>
            <a:solidFill>
              <a:srgbClr val="F1C6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مادَر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2B4C7F-488B-EBDA-BC43-E919555A047A}"/>
              </a:ext>
            </a:extLst>
          </p:cNvPr>
          <p:cNvSpPr txBox="1"/>
          <p:nvPr/>
        </p:nvSpPr>
        <p:spPr>
          <a:xfrm>
            <a:off x="4149280" y="5718936"/>
            <a:ext cx="626207" cy="369332"/>
          </a:xfrm>
          <a:prstGeom prst="rect">
            <a:avLst/>
          </a:prstGeom>
          <a:noFill/>
          <a:ln>
            <a:solidFill>
              <a:srgbClr val="F1C659"/>
            </a:solidFill>
          </a:ln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بَرادَرَم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2FDF53-1A8E-EC03-C310-0A69BB002778}"/>
              </a:ext>
            </a:extLst>
          </p:cNvPr>
          <p:cNvSpPr txBox="1"/>
          <p:nvPr/>
        </p:nvSpPr>
        <p:spPr>
          <a:xfrm>
            <a:off x="2411691" y="5728212"/>
            <a:ext cx="75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سَر دَرد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47CAC9-FEFE-5D8C-8299-B3ECB8E7D6CB}"/>
              </a:ext>
            </a:extLst>
          </p:cNvPr>
          <p:cNvSpPr txBox="1"/>
          <p:nvPr/>
        </p:nvSpPr>
        <p:spPr>
          <a:xfrm>
            <a:off x="1232244" y="5693170"/>
            <a:ext cx="75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سَرما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13FA30C6-BB44-17F6-16CB-9E2CD7955856}"/>
              </a:ext>
            </a:extLst>
          </p:cNvPr>
          <p:cNvSpPr/>
          <p:nvPr/>
        </p:nvSpPr>
        <p:spPr>
          <a:xfrm>
            <a:off x="5318433" y="6792392"/>
            <a:ext cx="755131" cy="365760"/>
          </a:xfrm>
          <a:prstGeom prst="plaque">
            <a:avLst>
              <a:gd name="adj" fmla="val 17820"/>
            </a:avLst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E3EAF72B-F7FE-8E5E-C492-E20370A8F690}"/>
              </a:ext>
            </a:extLst>
          </p:cNvPr>
          <p:cNvSpPr/>
          <p:nvPr/>
        </p:nvSpPr>
        <p:spPr>
          <a:xfrm>
            <a:off x="4031519" y="6797979"/>
            <a:ext cx="755131" cy="365760"/>
          </a:xfrm>
          <a:prstGeom prst="plaque">
            <a:avLst>
              <a:gd name="adj" fmla="val 17820"/>
            </a:avLst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F4288678-39BC-33CA-34F0-BEB4FEFAD2EF}"/>
              </a:ext>
            </a:extLst>
          </p:cNvPr>
          <p:cNvSpPr/>
          <p:nvPr/>
        </p:nvSpPr>
        <p:spPr>
          <a:xfrm>
            <a:off x="2458028" y="6782681"/>
            <a:ext cx="755131" cy="365760"/>
          </a:xfrm>
          <a:prstGeom prst="plaque">
            <a:avLst>
              <a:gd name="adj" fmla="val 17820"/>
            </a:avLst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7AD9081C-1211-E323-A3AA-73BCD232E7CC}"/>
              </a:ext>
            </a:extLst>
          </p:cNvPr>
          <p:cNvSpPr/>
          <p:nvPr/>
        </p:nvSpPr>
        <p:spPr>
          <a:xfrm>
            <a:off x="1232244" y="6792392"/>
            <a:ext cx="755131" cy="365760"/>
          </a:xfrm>
          <a:prstGeom prst="plaque">
            <a:avLst>
              <a:gd name="adj" fmla="val 17820"/>
            </a:avLst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A9D3A5-6E85-5737-4B9D-2EF7022DB8FC}"/>
              </a:ext>
            </a:extLst>
          </p:cNvPr>
          <p:cNvGrpSpPr/>
          <p:nvPr/>
        </p:nvGrpSpPr>
        <p:grpSpPr>
          <a:xfrm>
            <a:off x="-218124" y="-192090"/>
            <a:ext cx="2422980" cy="5201422"/>
            <a:chOff x="4531542" y="-826459"/>
            <a:chExt cx="2122817" cy="58597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96DA86-0F71-F7B5-393A-117EABBD418A}"/>
                </a:ext>
              </a:extLst>
            </p:cNvPr>
            <p:cNvSpPr txBox="1"/>
            <p:nvPr/>
          </p:nvSpPr>
          <p:spPr>
            <a:xfrm>
              <a:off x="5671714" y="1220100"/>
              <a:ext cx="982645" cy="2981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sz="16600" dirty="0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cs typeface="A-bad kh@t2" panose="00000700000000000000" pitchFamily="2" charset="-78"/>
                </a:rPr>
                <a:t>ر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8825CF-9F4B-41A2-F789-DB66A9BD95F8}"/>
                </a:ext>
              </a:extLst>
            </p:cNvPr>
            <p:cNvSpPr txBox="1"/>
            <p:nvPr/>
          </p:nvSpPr>
          <p:spPr>
            <a:xfrm>
              <a:off x="4531542" y="-826459"/>
              <a:ext cx="1402590" cy="5859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sz="16600" dirty="0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cs typeface="A-bad kh@t2" panose="00000700000000000000" pitchFamily="2" charset="-78"/>
                </a:rPr>
                <a:t>ا</a:t>
              </a:r>
              <a:endParaRPr lang="fa-IR" sz="16600" dirty="0">
                <a:solidFill>
                  <a:schemeClr val="bg1">
                    <a:lumMod val="95000"/>
                  </a:schemeClr>
                </a:solidFill>
                <a:cs typeface="A-bad kh@t2" panose="00000700000000000000" pitchFamily="2" charset="-78"/>
              </a:endParaRPr>
            </a:p>
            <a:p>
              <a:endParaRPr lang="en-US" sz="16600" dirty="0">
                <a:solidFill>
                  <a:schemeClr val="bg1">
                    <a:lumMod val="95000"/>
                  </a:schemeClr>
                </a:solidFill>
                <a:cs typeface="A-bad kh@t2" panose="00000700000000000000" pitchFamily="2" charset="-78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7F2490-6A69-BB48-FDA7-13F217443C4B}"/>
              </a:ext>
            </a:extLst>
          </p:cNvPr>
          <p:cNvSpPr txBox="1"/>
          <p:nvPr/>
        </p:nvSpPr>
        <p:spPr>
          <a:xfrm>
            <a:off x="3419028" y="1495590"/>
            <a:ext cx="11583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600" kern="1200" dirty="0">
                <a:ln w="9525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A-bad kh@t2" panose="00000700000000000000" pitchFamily="2" charset="-78"/>
              </a:rPr>
              <a:t>رَ</a:t>
            </a:r>
            <a:endParaRPr lang="en-US" sz="19900" dirty="0">
              <a:solidFill>
                <a:schemeClr val="bg1">
                  <a:lumMod val="95000"/>
                </a:schemeClr>
              </a:solidFill>
              <a:effectLst/>
              <a:cs typeface="A-bad kh@t2" panose="000007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27B76-AEB9-6F25-8377-BB506AF48D03}"/>
              </a:ext>
            </a:extLst>
          </p:cNvPr>
          <p:cNvSpPr txBox="1"/>
          <p:nvPr/>
        </p:nvSpPr>
        <p:spPr>
          <a:xfrm>
            <a:off x="199696" y="1587736"/>
            <a:ext cx="10350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600" dirty="0">
                <a:ln w="9525" cap="flat" cmpd="sng" algn="ctr">
                  <a:solidFill>
                    <a:srgbClr val="7F7F7F"/>
                  </a:solidFill>
                  <a:prstDash val="solid"/>
                  <a:round/>
                </a:ln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A-bad kh@t2" panose="00000700000000000000" pitchFamily="2" charset="-78"/>
              </a:rPr>
              <a:t>و</a:t>
            </a:r>
            <a:endParaRPr lang="en-US" sz="16600" dirty="0">
              <a:solidFill>
                <a:schemeClr val="bg1">
                  <a:lumMod val="95000"/>
                </a:schemeClr>
              </a:solidFill>
              <a:effectLst/>
              <a:cs typeface="A-bad kh@t2" panose="00000700000000000000" pitchFamily="2" charset="-78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D8BE69-B029-E142-517B-D53065BB6CBD}"/>
              </a:ext>
            </a:extLst>
          </p:cNvPr>
          <p:cNvCxnSpPr>
            <a:cxnSpLocks/>
          </p:cNvCxnSpPr>
          <p:nvPr/>
        </p:nvCxnSpPr>
        <p:spPr>
          <a:xfrm>
            <a:off x="558727" y="3657600"/>
            <a:ext cx="5828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042630-6367-03D7-22F6-798E1A0EEFF1}"/>
              </a:ext>
            </a:extLst>
          </p:cNvPr>
          <p:cNvGrpSpPr/>
          <p:nvPr/>
        </p:nvGrpSpPr>
        <p:grpSpPr>
          <a:xfrm>
            <a:off x="5223255" y="1087709"/>
            <a:ext cx="2089693" cy="3598582"/>
            <a:chOff x="5252093" y="1053220"/>
            <a:chExt cx="1813299" cy="359858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CBB943-10B1-71D9-3BDE-A0BE9CB0C932}"/>
                </a:ext>
              </a:extLst>
            </p:cNvPr>
            <p:cNvSpPr txBox="1"/>
            <p:nvPr/>
          </p:nvSpPr>
          <p:spPr>
            <a:xfrm>
              <a:off x="5745214" y="1053220"/>
              <a:ext cx="1320178" cy="3431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sz="19900" kern="1200" dirty="0">
                  <a:ln w="9525" cap="flat" cmpd="sng" algn="ctr">
                    <a:solidFill>
                      <a:srgbClr val="7F7F7F"/>
                    </a:solidFill>
                    <a:prstDash val="solid"/>
                    <a:round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A-bad kh@t2" panose="00000700000000000000" pitchFamily="2" charset="-78"/>
                </a:rPr>
                <a:t>ر</a:t>
              </a:r>
              <a:endParaRPr lang="en-US" sz="19900" dirty="0">
                <a:solidFill>
                  <a:schemeClr val="bg1">
                    <a:lumMod val="95000"/>
                  </a:schemeClr>
                </a:solidFill>
                <a:effectLst/>
                <a:cs typeface="A-bad kh@t2" panose="00000700000000000000" pitchFamily="2" charset="-78"/>
              </a:endParaRPr>
            </a:p>
            <a:p>
              <a:pPr marL="0" algn="l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chemeClr val="bg1">
                    <a:lumMod val="95000"/>
                  </a:schemeClr>
                </a:solidFill>
                <a:effectLst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AD4597-C4AE-0A2F-0230-5CD9BBEBF721}"/>
                </a:ext>
              </a:extLst>
            </p:cNvPr>
            <p:cNvSpPr txBox="1"/>
            <p:nvPr/>
          </p:nvSpPr>
          <p:spPr>
            <a:xfrm>
              <a:off x="5252093" y="2004924"/>
              <a:ext cx="643288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6600" b="0" i="0" u="none" strike="noStrike" kern="1200" cap="none" spc="0" normalizeH="0" baseline="0" noProof="0" dirty="0">
                  <a:ln>
                    <a:solidFill>
                      <a:prstClr val="black">
                        <a:lumMod val="50000"/>
                        <a:lumOff val="50000"/>
                      </a:prstClr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Calibri"/>
                  <a:cs typeface="A-bad kh@t2" panose="00000700000000000000" pitchFamily="2" charset="-78"/>
                </a:rPr>
                <a:t>ا</a:t>
              </a:r>
              <a:endParaRPr kumimoji="0" lang="fa-IR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DFC86-6FCC-38D2-A323-3BE9955ED8CB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6798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34302" y="1223470"/>
            <a:ext cx="61722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را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رَ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رو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مادَر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اَبرو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سَرد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دَرس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آرام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بَرادَر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دارَد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اَبر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سَرما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آرد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788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1587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2839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9093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70548" y="285229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444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3037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0548" y="39302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8823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42900" y="447062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234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16179" y="50394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8042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44421" y="557420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3441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34302" y="612477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8523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42900" y="663541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287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0635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818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4917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1781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0008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8591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F2A4F7-B787-C177-C45A-C82B5D2D57B5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758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34302" y="1223470"/>
            <a:ext cx="617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رود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روستا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مار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تَرسو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4398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1587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9356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5609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684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70548" y="279133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164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444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786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0548" y="39302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9026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42900" y="447062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4560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16179" y="50394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1259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44421" y="557420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3441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34302" y="612477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8523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42900" y="663541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287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0635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818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4917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3256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0008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8591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65022F4-82F4-210B-82F9-56477859229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240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635726" y="1231173"/>
            <a:ext cx="58793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23782" y="19969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7373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58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5256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9026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415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4296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2061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0931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528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3689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3A00FC-830E-9F66-76D9-F7F6BB01F9FA}"/>
              </a:ext>
            </a:extLst>
          </p:cNvPr>
          <p:cNvSpPr txBox="1"/>
          <p:nvPr/>
        </p:nvSpPr>
        <p:spPr>
          <a:xfrm>
            <a:off x="348398" y="1238738"/>
            <a:ext cx="61651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عزیزم! با کلمه های زیر، جمله های زیبا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مادَر: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آرام: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سارا: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اَبرو: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دَرس: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بَرادَر: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4A86E-587A-EC30-F9E5-A4D3AAC7F083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1641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89393A0-EB85-00E9-12D7-5419BE5FC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752462"/>
              </p:ext>
            </p:extLst>
          </p:nvPr>
        </p:nvGraphicFramePr>
        <p:xfrm>
          <a:off x="3892731" y="1873542"/>
          <a:ext cx="2342608" cy="1112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80869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780870">
                  <a:extLst>
                    <a:ext uri="{9D8B030D-6E8A-4147-A177-3AD203B41FA5}">
                      <a16:colId xmlns:a16="http://schemas.microsoft.com/office/drawing/2014/main" val="3950070117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3545078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اَبر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ED5DE3-D817-7B6B-0FD2-85E2CAC77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401629"/>
              </p:ext>
            </p:extLst>
          </p:nvPr>
        </p:nvGraphicFramePr>
        <p:xfrm>
          <a:off x="3892731" y="3478397"/>
          <a:ext cx="2342608" cy="1112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90435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390434">
                  <a:extLst>
                    <a:ext uri="{9D8B030D-6E8A-4147-A177-3AD203B41FA5}">
                      <a16:colId xmlns:a16="http://schemas.microsoft.com/office/drawing/2014/main" val="1281741392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4176013608"/>
                    </a:ext>
                  </a:extLst>
                </a:gridCol>
                <a:gridCol w="1171304">
                  <a:extLst>
                    <a:ext uri="{9D8B030D-6E8A-4147-A177-3AD203B41FA5}">
                      <a16:colId xmlns:a16="http://schemas.microsoft.com/office/drawing/2014/main" val="218383219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آرام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46378A6-0B70-4815-4AD0-EB5EDBA6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323843"/>
              </p:ext>
            </p:extLst>
          </p:nvPr>
        </p:nvGraphicFramePr>
        <p:xfrm>
          <a:off x="2411487" y="5113626"/>
          <a:ext cx="2368734" cy="1112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3193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263192">
                  <a:extLst>
                    <a:ext uri="{9D8B030D-6E8A-4147-A177-3AD203B41FA5}">
                      <a16:colId xmlns:a16="http://schemas.microsoft.com/office/drawing/2014/main" val="1363718734"/>
                    </a:ext>
                  </a:extLst>
                </a:gridCol>
                <a:gridCol w="263193">
                  <a:extLst>
                    <a:ext uri="{9D8B030D-6E8A-4147-A177-3AD203B41FA5}">
                      <a16:colId xmlns:a16="http://schemas.microsoft.com/office/drawing/2014/main" val="2007400799"/>
                    </a:ext>
                  </a:extLst>
                </a:gridCol>
                <a:gridCol w="394789">
                  <a:extLst>
                    <a:ext uri="{9D8B030D-6E8A-4147-A177-3AD203B41FA5}">
                      <a16:colId xmlns:a16="http://schemas.microsoft.com/office/drawing/2014/main" val="165145807"/>
                    </a:ext>
                  </a:extLst>
                </a:gridCol>
                <a:gridCol w="394789">
                  <a:extLst>
                    <a:ext uri="{9D8B030D-6E8A-4147-A177-3AD203B41FA5}">
                      <a16:colId xmlns:a16="http://schemas.microsoft.com/office/drawing/2014/main" val="1259581239"/>
                    </a:ext>
                  </a:extLst>
                </a:gridCol>
                <a:gridCol w="394789">
                  <a:extLst>
                    <a:ext uri="{9D8B030D-6E8A-4147-A177-3AD203B41FA5}">
                      <a16:colId xmlns:a16="http://schemas.microsoft.com/office/drawing/2014/main" val="1339177900"/>
                    </a:ext>
                  </a:extLst>
                </a:gridCol>
                <a:gridCol w="394789">
                  <a:extLst>
                    <a:ext uri="{9D8B030D-6E8A-4147-A177-3AD203B41FA5}">
                      <a16:colId xmlns:a16="http://schemas.microsoft.com/office/drawing/2014/main" val="1128467720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بَرادَر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99BCEE2-0901-0BCD-71C0-FF3981094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90573"/>
              </p:ext>
            </p:extLst>
          </p:nvPr>
        </p:nvGraphicFramePr>
        <p:xfrm>
          <a:off x="622662" y="3478397"/>
          <a:ext cx="2342608" cy="1112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5652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3182973678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2183832196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327020704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دَرس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46F2616-B1B1-ED4A-6D9C-AAD5BD8CC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3835"/>
              </p:ext>
            </p:extLst>
          </p:nvPr>
        </p:nvGraphicFramePr>
        <p:xfrm>
          <a:off x="622662" y="1873542"/>
          <a:ext cx="2342608" cy="1112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90435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390434">
                  <a:extLst>
                    <a:ext uri="{9D8B030D-6E8A-4147-A177-3AD203B41FA5}">
                      <a16:colId xmlns:a16="http://schemas.microsoft.com/office/drawing/2014/main" val="1026071015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3813257266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2183832196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3270207046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مادَر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C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620BBA6-133E-0067-99A7-BE62A558F519}"/>
              </a:ext>
            </a:extLst>
          </p:cNvPr>
          <p:cNvSpPr txBox="1"/>
          <p:nvPr/>
        </p:nvSpPr>
        <p:spPr>
          <a:xfrm>
            <a:off x="260037" y="1219200"/>
            <a:ext cx="62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نازنینم! جدول ها را کامل کن.</a:t>
            </a:r>
            <a:endParaRPr lang="en-US" dirty="0">
              <a:cs typeface="Far.Diplomaat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DB130-A3FB-190F-EC9C-BDE5533E38C2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4631CB-1D0A-AA6D-B4B4-FA0139BD3C71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B2E082-6475-7370-369B-D7F467D23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AD5F7B0-3BB0-26AD-C4F2-94341116A7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32A126-44EA-52F2-1977-DD8F984CA5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8600DA-47E8-5EAC-D4B9-06ACE9B2A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8E7C92-8777-9BEA-D8F4-08C0990A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6BEB63-F74C-0572-136B-B715346C79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2268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038979" y="4867299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0328DD-7F58-6E8F-D443-DCF5DCF10AD4}"/>
              </a:ext>
            </a:extLst>
          </p:cNvPr>
          <p:cNvSpPr/>
          <p:nvPr/>
        </p:nvSpPr>
        <p:spPr>
          <a:xfrm>
            <a:off x="2701498" y="679966"/>
            <a:ext cx="1455005" cy="536602"/>
          </a:xfrm>
          <a:prstGeom prst="roundRect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MOGHTASA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FBF54-1815-9D2F-AF6F-2C22CF64F6A1}"/>
              </a:ext>
            </a:extLst>
          </p:cNvPr>
          <p:cNvSpPr txBox="1"/>
          <p:nvPr/>
        </p:nvSpPr>
        <p:spPr>
          <a:xfrm>
            <a:off x="2526874" y="763601"/>
            <a:ext cx="180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>
                <a:cs typeface="A-bad kh@t2" panose="00000700000000000000" pitchFamily="2" charset="-78"/>
              </a:rPr>
              <a:t>توت</a:t>
            </a:r>
            <a:endParaRPr lang="en-US" sz="2000" dirty="0">
              <a:cs typeface="A-bad kh@t2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F9A39-C39F-B241-6919-EC3F4FDAE26F}"/>
              </a:ext>
            </a:extLst>
          </p:cNvPr>
          <p:cNvSpPr txBox="1"/>
          <p:nvPr/>
        </p:nvSpPr>
        <p:spPr>
          <a:xfrm>
            <a:off x="319244" y="1287134"/>
            <a:ext cx="6172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ترکیب کن و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بـ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و                                                           د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و                                              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سـ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و                                                          مـ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و                                            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گلم! جاهای خالی را با نشانه ی( و) کامل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 </a:t>
            </a:r>
            <a:endParaRPr lang="en-US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</a:t>
            </a:r>
            <a:r>
              <a:rPr lang="fa-IR" dirty="0">
                <a:cs typeface="A-bad kh@t2" panose="00000700000000000000" pitchFamily="2" charset="-78"/>
              </a:rPr>
              <a:t>تـ.....پ                                 </a:t>
            </a:r>
            <a:r>
              <a:rPr lang="en-US" dirty="0">
                <a:cs typeface="A-bad kh@t2" panose="00000700000000000000" pitchFamily="2" charset="-78"/>
              </a:rPr>
              <a:t> </a:t>
            </a:r>
            <a:r>
              <a:rPr lang="fa-IR" dirty="0">
                <a:cs typeface="A-bad kh@t2" panose="00000700000000000000" pitchFamily="2" charset="-78"/>
              </a:rPr>
              <a:t>  سـ ....ت                                   جـ...راب                     </a:t>
            </a:r>
            <a:r>
              <a:rPr lang="en-US" dirty="0">
                <a:cs typeface="A-bad kh@t2" panose="00000700000000000000" pitchFamily="2" charset="-78"/>
              </a:rPr>
              <a:t>  </a:t>
            </a:r>
            <a:r>
              <a:rPr lang="fa-IR" dirty="0">
                <a:cs typeface="A-bad kh@t2" panose="00000700000000000000" pitchFamily="2" charset="-78"/>
              </a:rPr>
              <a:t>        مـ.....ش                                 کـاهـ....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                                                                                    </a:t>
            </a: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                             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</a:t>
            </a:r>
            <a:endParaRPr lang="en-US" dirty="0">
              <a:cs typeface="Far.Diplomaat" panose="00000400000000000000" pitchFamily="2" charset="-78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2F17C1-9CE4-06C5-125D-66782A07F14C}"/>
              </a:ext>
            </a:extLst>
          </p:cNvPr>
          <p:cNvCxnSpPr/>
          <p:nvPr/>
        </p:nvCxnSpPr>
        <p:spPr>
          <a:xfrm flipH="1">
            <a:off x="5372100" y="2038350"/>
            <a:ext cx="5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Flowchart: Punched Tape 12">
            <a:extLst>
              <a:ext uri="{FF2B5EF4-FFF2-40B4-BE49-F238E27FC236}">
                <a16:creationId xmlns:a16="http://schemas.microsoft.com/office/drawing/2014/main" id="{54CABF86-D235-C5FD-4C83-9C8EA08F84DD}"/>
              </a:ext>
            </a:extLst>
          </p:cNvPr>
          <p:cNvSpPr/>
          <p:nvPr/>
        </p:nvSpPr>
        <p:spPr>
          <a:xfrm>
            <a:off x="4234230" y="1847850"/>
            <a:ext cx="1095375" cy="381000"/>
          </a:xfrm>
          <a:prstGeom prst="flowChartPunchedTape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D9585D-CF44-D50D-4055-4A43691B6CF3}"/>
              </a:ext>
            </a:extLst>
          </p:cNvPr>
          <p:cNvCxnSpPr/>
          <p:nvPr/>
        </p:nvCxnSpPr>
        <p:spPr>
          <a:xfrm flipH="1">
            <a:off x="2288749" y="2047875"/>
            <a:ext cx="5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Flowchart: Punched Tape 15">
            <a:extLst>
              <a:ext uri="{FF2B5EF4-FFF2-40B4-BE49-F238E27FC236}">
                <a16:creationId xmlns:a16="http://schemas.microsoft.com/office/drawing/2014/main" id="{B8D1B91A-069B-89EE-FF08-2EE001A32E3D}"/>
              </a:ext>
            </a:extLst>
          </p:cNvPr>
          <p:cNvSpPr/>
          <p:nvPr/>
        </p:nvSpPr>
        <p:spPr>
          <a:xfrm>
            <a:off x="1110700" y="1838879"/>
            <a:ext cx="1095375" cy="381000"/>
          </a:xfrm>
          <a:prstGeom prst="flowChartPunchedTape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unched Tape 16">
            <a:extLst>
              <a:ext uri="{FF2B5EF4-FFF2-40B4-BE49-F238E27FC236}">
                <a16:creationId xmlns:a16="http://schemas.microsoft.com/office/drawing/2014/main" id="{2ADA6807-7012-54A3-A0E4-DF08035E854C}"/>
              </a:ext>
            </a:extLst>
          </p:cNvPr>
          <p:cNvSpPr/>
          <p:nvPr/>
        </p:nvSpPr>
        <p:spPr>
          <a:xfrm>
            <a:off x="4196432" y="2429255"/>
            <a:ext cx="1095375" cy="381000"/>
          </a:xfrm>
          <a:prstGeom prst="flowChartPunchedTape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unched Tape 17">
            <a:extLst>
              <a:ext uri="{FF2B5EF4-FFF2-40B4-BE49-F238E27FC236}">
                <a16:creationId xmlns:a16="http://schemas.microsoft.com/office/drawing/2014/main" id="{07E16337-FDAF-DCB2-B4F1-CF56FADAC8EF}"/>
              </a:ext>
            </a:extLst>
          </p:cNvPr>
          <p:cNvSpPr/>
          <p:nvPr/>
        </p:nvSpPr>
        <p:spPr>
          <a:xfrm>
            <a:off x="1110700" y="2374931"/>
            <a:ext cx="1095375" cy="381000"/>
          </a:xfrm>
          <a:prstGeom prst="flowChartPunchedTape">
            <a:avLst/>
          </a:prstGeom>
          <a:solidFill>
            <a:srgbClr val="42FCE6"/>
          </a:solidFill>
          <a:ln>
            <a:solidFill>
              <a:srgbClr val="42FC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71475C-A1D7-3359-0700-6B2BE3093B2B}"/>
              </a:ext>
            </a:extLst>
          </p:cNvPr>
          <p:cNvCxnSpPr/>
          <p:nvPr/>
        </p:nvCxnSpPr>
        <p:spPr>
          <a:xfrm flipH="1">
            <a:off x="2334360" y="2591180"/>
            <a:ext cx="5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7C8FA1-8555-30C8-9E42-FED03D216BB3}"/>
              </a:ext>
            </a:extLst>
          </p:cNvPr>
          <p:cNvCxnSpPr/>
          <p:nvPr/>
        </p:nvCxnSpPr>
        <p:spPr>
          <a:xfrm flipH="1">
            <a:off x="5398661" y="2619755"/>
            <a:ext cx="5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9ED4162-70CB-9712-19A1-EB3B094A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597" y="3663923"/>
            <a:ext cx="1188160" cy="1296437"/>
          </a:xfrm>
          <a:prstGeom prst="rect">
            <a:avLst/>
          </a:prstGeom>
          <a:ln>
            <a:solidFill>
              <a:srgbClr val="42FCE6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6C64CE-C55D-450B-51BF-F2C25AEB1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620" y1="69057" x2="16576" y2="60126"/>
                        <a14:foregroundMark x1="25272" y1="66541" x2="75136" y2="69937"/>
                        <a14:foregroundMark x1="75136" y1="69937" x2="68478" y2="23145"/>
                        <a14:foregroundMark x1="68478" y1="23145" x2="60054" y2="28805"/>
                        <a14:foregroundMark x1="67935" y1="23145" x2="75815" y2="27170"/>
                        <a14:foregroundMark x1="75815" y1="27170" x2="75815" y2="27170"/>
                        <a14:foregroundMark x1="75815" y1="27170" x2="80163" y2="27925"/>
                        <a14:foregroundMark x1="80978" y1="29560" x2="80978" y2="29560"/>
                        <a14:foregroundMark x1="88859" y1="37610" x2="88859" y2="37610"/>
                        <a14:foregroundMark x1="88859" y1="38365" x2="88859" y2="38365"/>
                        <a14:foregroundMark x1="87092" y1="38365" x2="87092" y2="38365"/>
                        <a14:foregroundMark x1="87092" y1="38365" x2="87092" y2="38365"/>
                        <a14:foregroundMark x1="80978" y1="37610" x2="80978" y2="37610"/>
                        <a14:foregroundMark x1="79212" y1="35975" x2="79212" y2="35975"/>
                        <a14:foregroundMark x1="79212" y1="32830" x2="79212" y2="32830"/>
                        <a14:foregroundMark x1="76630" y1="36855" x2="76630" y2="36855"/>
                        <a14:foregroundMark x1="77446" y1="43270" x2="77446" y2="46415"/>
                        <a14:foregroundMark x1="78397" y1="48931" x2="78397" y2="48931"/>
                        <a14:foregroundMark x1="84511" y1="51321" x2="84511" y2="51321"/>
                        <a14:foregroundMark x1="87092" y1="51321" x2="88859" y2="54465"/>
                        <a14:foregroundMark x1="71467" y1="58491" x2="71467" y2="58491"/>
                        <a14:foregroundMark x1="59239" y1="75472" x2="57473" y2="78616"/>
                        <a14:foregroundMark x1="49728" y1="76226" x2="49728" y2="76226"/>
                        <a14:foregroundMark x1="47011" y1="75472" x2="42663" y2="73836"/>
                        <a14:foregroundMark x1="29620" y1="70566" x2="27989" y2="66541"/>
                        <a14:foregroundMark x1="25272" y1="64151" x2="26223" y2="61761"/>
                        <a14:foregroundMark x1="23641" y1="54465" x2="23641" y2="54465"/>
                        <a14:foregroundMark x1="23641" y1="47296" x2="23641" y2="47296"/>
                        <a14:foregroundMark x1="22690" y1="42390" x2="22690" y2="42390"/>
                        <a14:foregroundMark x1="22690" y1="38365" x2="22690" y2="38365"/>
                        <a14:foregroundMark x1="20109" y1="31195" x2="20109" y2="31195"/>
                        <a14:foregroundMark x1="20109" y1="30314" x2="20109" y2="30314"/>
                        <a14:foregroundMark x1="20109" y1="30314" x2="20109" y2="30314"/>
                        <a14:foregroundMark x1="20109" y1="34340" x2="21875" y2="42390"/>
                        <a14:foregroundMark x1="21875" y1="42390" x2="21875" y2="42390"/>
                        <a14:foregroundMark x1="21875" y1="42390" x2="21875" y2="42390"/>
                        <a14:foregroundMark x1="21875" y1="47296" x2="21875" y2="51321"/>
                        <a14:foregroundMark x1="21875" y1="51321" x2="21875" y2="51321"/>
                        <a14:foregroundMark x1="21875" y1="52956" x2="21875" y2="52956"/>
                        <a14:foregroundMark x1="31386" y1="73082" x2="73098" y2="77107"/>
                        <a14:foregroundMark x1="54891" y1="71447" x2="82745" y2="46415"/>
                        <a14:foregroundMark x1="82745" y1="46415" x2="58424" y2="23899"/>
                        <a14:foregroundMark x1="67935" y1="25535" x2="80978" y2="53711"/>
                        <a14:foregroundMark x1="75815" y1="31950" x2="80978" y2="49686"/>
                        <a14:foregroundMark x1="85326" y1="39245" x2="86141" y2="57736"/>
                        <a14:foregroundMark x1="82745" y1="46415" x2="76630" y2="66541"/>
                        <a14:foregroundMark x1="84511" y1="56981" x2="65353" y2="74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938" y="3663923"/>
            <a:ext cx="1176012" cy="1270285"/>
          </a:xfrm>
          <a:prstGeom prst="rect">
            <a:avLst/>
          </a:prstGeom>
          <a:ln>
            <a:solidFill>
              <a:srgbClr val="42FCE6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24D19F-10C5-6FCA-A691-B4D28E346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667">
                        <a14:foregroundMark x1="51944" y1="25000" x2="51944" y2="25000"/>
                        <a14:foregroundMark x1="46944" y1="25000" x2="46944" y2="25000"/>
                        <a14:foregroundMark x1="46944" y1="26111" x2="46944" y2="26111"/>
                        <a14:foregroundMark x1="46944" y1="26111" x2="46944" y2="26111"/>
                        <a14:foregroundMark x1="46944" y1="26944" x2="46944" y2="26944"/>
                        <a14:foregroundMark x1="46944" y1="31944" x2="46944" y2="31944"/>
                        <a14:foregroundMark x1="50000" y1="40000" x2="50000" y2="40000"/>
                        <a14:foregroundMark x1="48889" y1="35833" x2="51111" y2="15000"/>
                        <a14:foregroundMark x1="58056" y1="12222" x2="72778" y2="12222"/>
                        <a14:foregroundMark x1="77778" y1="17222" x2="91667" y2="20000"/>
                        <a14:foregroundMark x1="67778" y1="53889" x2="48056" y2="89444"/>
                        <a14:foregroundMark x1="41111" y1="58889" x2="41111" y2="17222"/>
                        <a14:foregroundMark x1="20278" y1="26111" x2="36111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4" y="3679509"/>
            <a:ext cx="1188160" cy="1260031"/>
          </a:xfrm>
          <a:prstGeom prst="rect">
            <a:avLst/>
          </a:prstGeom>
          <a:ln>
            <a:solidFill>
              <a:srgbClr val="42FCE6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4862C4-E2B8-7769-1F8E-F57E9B360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97" b="90909" l="9394" r="90000">
                        <a14:foregroundMark x1="51515" y1="13333" x2="51515" y2="13333"/>
                        <a14:foregroundMark x1="51515" y1="13333" x2="51515" y2="13333"/>
                        <a14:foregroundMark x1="51515" y1="4697" x2="51515" y2="4697"/>
                        <a14:foregroundMark x1="48333" y1="8939" x2="48333" y2="8939"/>
                        <a14:foregroundMark x1="26667" y1="15455" x2="26667" y2="15455"/>
                        <a14:foregroundMark x1="9545" y1="34848" x2="9545" y2="34848"/>
                        <a14:foregroundMark x1="14848" y1="36970" x2="16970" y2="40152"/>
                        <a14:foregroundMark x1="16970" y1="40152" x2="16970" y2="40152"/>
                        <a14:foregroundMark x1="59091" y1="77879" x2="59091" y2="77879"/>
                        <a14:foregroundMark x1="75152" y1="76818" x2="75152" y2="76818"/>
                        <a14:foregroundMark x1="78485" y1="74697" x2="78485" y2="74697"/>
                        <a14:foregroundMark x1="79545" y1="73636" x2="79545" y2="73636"/>
                        <a14:foregroundMark x1="80606" y1="68182" x2="80606" y2="68182"/>
                        <a14:foregroundMark x1="80606" y1="68182" x2="80606" y2="68182"/>
                        <a14:foregroundMark x1="84848" y1="69242" x2="84848" y2="69242"/>
                        <a14:foregroundMark x1="84848" y1="69242" x2="84848" y2="69242"/>
                        <a14:foregroundMark x1="85909" y1="70455" x2="85909" y2="70455"/>
                        <a14:foregroundMark x1="83788" y1="71515" x2="83788" y2="71515"/>
                        <a14:foregroundMark x1="74091" y1="72576" x2="74091" y2="72576"/>
                        <a14:foregroundMark x1="65455" y1="80152" x2="65455" y2="80152"/>
                        <a14:foregroundMark x1="65455" y1="80152" x2="73030" y2="83333"/>
                        <a14:foregroundMark x1="73030" y1="83333" x2="73030" y2="83333"/>
                        <a14:foregroundMark x1="73030" y1="83333" x2="73030" y2="83333"/>
                        <a14:foregroundMark x1="73030" y1="85455" x2="73030" y2="85455"/>
                        <a14:foregroundMark x1="75152" y1="90909" x2="75152" y2="90909"/>
                        <a14:foregroundMark x1="82727" y1="87576" x2="82727" y2="87576"/>
                        <a14:foregroundMark x1="82727" y1="84394" x2="82727" y2="84394"/>
                        <a14:foregroundMark x1="82727" y1="82273" x2="82727" y2="82273"/>
                        <a14:foregroundMark x1="84848" y1="69242" x2="84848" y2="69242"/>
                        <a14:foregroundMark x1="80606" y1="45606" x2="80606" y2="45606"/>
                        <a14:foregroundMark x1="79545" y1="44545" x2="79545" y2="44545"/>
                        <a14:foregroundMark x1="74091" y1="38030" x2="74091" y2="38030"/>
                        <a14:foregroundMark x1="69848" y1="34848" x2="69848" y2="34848"/>
                        <a14:foregroundMark x1="62273" y1="23030" x2="62273" y2="23030"/>
                        <a14:foregroundMark x1="58030" y1="16515" x2="58030" y2="16515"/>
                        <a14:foregroundMark x1="55758" y1="12273" x2="55758" y2="12273"/>
                        <a14:foregroundMark x1="55758" y1="12273" x2="55758" y2="12273"/>
                        <a14:foregroundMark x1="46061" y1="10000" x2="46061" y2="10000"/>
                        <a14:foregroundMark x1="46061" y1="10000" x2="46061" y2="10000"/>
                        <a14:foregroundMark x1="46061" y1="10000" x2="46061" y2="10000"/>
                        <a14:foregroundMark x1="46061" y1="10000" x2="46061" y2="10000"/>
                        <a14:foregroundMark x1="27879" y1="13333" x2="27879" y2="13333"/>
                        <a14:foregroundMark x1="22424" y1="27273" x2="22424" y2="31667"/>
                        <a14:foregroundMark x1="22424" y1="40152" x2="22424" y2="49848"/>
                        <a14:foregroundMark x1="21364" y1="54242" x2="21364" y2="54242"/>
                        <a14:foregroundMark x1="33182" y1="55303" x2="33182" y2="55303"/>
                        <a14:foregroundMark x1="35303" y1="55303" x2="46061" y2="55303"/>
                        <a14:foregroundMark x1="47273" y1="55303" x2="47273" y2="55303"/>
                        <a14:foregroundMark x1="47273" y1="55303" x2="47273" y2="55303"/>
                        <a14:foregroundMark x1="53636" y1="55303" x2="53636" y2="55303"/>
                        <a14:foregroundMark x1="76212" y1="71515" x2="76212" y2="71515"/>
                        <a14:foregroundMark x1="73030" y1="57424" x2="73030" y2="57424"/>
                        <a14:foregroundMark x1="73030" y1="57424" x2="73030" y2="57424"/>
                        <a14:foregroundMark x1="61212" y1="58485" x2="61212" y2="58485"/>
                        <a14:foregroundMark x1="58030" y1="58485" x2="58030" y2="58485"/>
                        <a14:foregroundMark x1="42879" y1="59545" x2="37576" y2="56364"/>
                        <a14:foregroundMark x1="37576" y1="48788" x2="37576" y2="48788"/>
                        <a14:foregroundMark x1="38636" y1="44545" x2="38636" y2="44545"/>
                        <a14:foregroundMark x1="48333" y1="39091" x2="48333" y2="39091"/>
                        <a14:foregroundMark x1="58030" y1="39091" x2="61212" y2="39091"/>
                        <a14:foregroundMark x1="41818" y1="46667" x2="41818" y2="46667"/>
                        <a14:foregroundMark x1="39697" y1="41364" x2="39697" y2="41364"/>
                        <a14:foregroundMark x1="39697" y1="40152" x2="39697" y2="40152"/>
                        <a14:foregroundMark x1="39697" y1="40152" x2="39697" y2="40152"/>
                        <a14:foregroundMark x1="39697" y1="39091" x2="39697" y2="39091"/>
                        <a14:foregroundMark x1="39697" y1="39091" x2="37576" y2="35909"/>
                        <a14:foregroundMark x1="36364" y1="35909" x2="36364" y2="35909"/>
                        <a14:foregroundMark x1="35303" y1="36970" x2="35303" y2="36970"/>
                        <a14:foregroundMark x1="35303" y1="49848" x2="34242" y2="55303"/>
                        <a14:foregroundMark x1="34242" y1="55303" x2="34242" y2="55303"/>
                        <a14:foregroundMark x1="33182" y1="45606" x2="46061" y2="25152"/>
                        <a14:foregroundMark x1="34242" y1="35909" x2="37576" y2="48788"/>
                        <a14:foregroundMark x1="48333" y1="28333" x2="48333" y2="62879"/>
                        <a14:foregroundMark x1="70909" y1="54242" x2="53636" y2="86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74" y="3679509"/>
            <a:ext cx="1172682" cy="1254699"/>
          </a:xfrm>
          <a:prstGeom prst="rect">
            <a:avLst/>
          </a:prstGeom>
          <a:ln>
            <a:solidFill>
              <a:srgbClr val="42FCE6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81CA14-A0B8-64BE-A9C1-A9998BDEB3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44" b="90000" l="10000" r="90000">
                        <a14:foregroundMark x1="46389" y1="6944" x2="65278" y2="1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1030" y="3663922"/>
            <a:ext cx="1275617" cy="1275617"/>
          </a:xfrm>
          <a:prstGeom prst="rect">
            <a:avLst/>
          </a:prstGeom>
          <a:ln>
            <a:solidFill>
              <a:srgbClr val="42FCE6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61A3F6-0904-56A6-B647-140F77CD4CDF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F5EE1-90D9-86FA-9604-EF79BD8124AE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B774E2-885F-9E69-9588-A4ACD52932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E889DE-FE71-1735-875B-1DABA8557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C9B8D1-2293-56D4-885E-EEEB391569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6E3C22F-5335-A71A-4CE3-61640439E6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68C063-1DD2-518B-2E45-EF7855E5D8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02517-B562-4B07-5CA3-1EBD3BCD93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B05A0C-90E2-078C-3384-FF5C0D1A6DE0}"/>
              </a:ext>
            </a:extLst>
          </p:cNvPr>
          <p:cNvGrpSpPr/>
          <p:nvPr/>
        </p:nvGrpSpPr>
        <p:grpSpPr>
          <a:xfrm>
            <a:off x="389005" y="5580578"/>
            <a:ext cx="6107046" cy="1418476"/>
            <a:chOff x="331854" y="7237928"/>
            <a:chExt cx="6192771" cy="141847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0A9FAA-731B-92C1-2CAB-FAD3674B3A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AEADC7-19B1-7DBC-319C-E032DFD230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74A51FE-F241-9CB2-F47E-BFA9A0A406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BD1A63-2AB8-E3C3-4B41-F1C138BB9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E41FB39-78F7-9635-A80A-05616E97E9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3E3BBF5-3AE9-B2D5-EAB7-F23D9BA14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6FE627-83AC-7E7C-AE34-1AF22C8D4CC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5339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گلم!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7A81DA-DEF8-84C4-F9BC-BC694A82899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4765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46BD8-0A25-2AFD-C881-27988F6E0D2F}"/>
              </a:ext>
            </a:extLst>
          </p:cNvPr>
          <p:cNvSpPr txBox="1"/>
          <p:nvPr/>
        </p:nvSpPr>
        <p:spPr>
          <a:xfrm>
            <a:off x="260037" y="1228107"/>
            <a:ext cx="6210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دلبندم!نام هر تصویر را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عزیزم! به اول هر کلمه، ترکیب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«</a:t>
            </a:r>
            <a:r>
              <a:rPr lang="fa-IR" dirty="0">
                <a:cs typeface="Far.Diplomaat" panose="00000400000000000000" pitchFamily="2" charset="-78"/>
              </a:rPr>
              <a:t> نـَ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»</a:t>
            </a:r>
            <a:r>
              <a:rPr lang="fa-IR" dirty="0">
                <a:cs typeface="Far.Diplomaat" panose="00000400000000000000" pitchFamily="2" charset="-78"/>
              </a:rPr>
              <a:t> اضافه کن و هر کلمه را دوبار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23CA21-40F2-0609-B462-C0CA01353BE9}"/>
              </a:ext>
            </a:extLst>
          </p:cNvPr>
          <p:cNvSpPr/>
          <p:nvPr/>
        </p:nvSpPr>
        <p:spPr>
          <a:xfrm>
            <a:off x="2701499" y="679966"/>
            <a:ext cx="1350082" cy="539234"/>
          </a:xfrm>
          <a:prstGeom prst="roundRect">
            <a:avLst/>
          </a:prstGeom>
          <a:pattFill prst="lgConfetti">
            <a:fgClr>
              <a:srgbClr val="F1C659"/>
            </a:fgClr>
            <a:bgClr>
              <a:schemeClr val="bg1"/>
            </a:bgClr>
          </a:pattFill>
          <a:ln>
            <a:solidFill>
              <a:srgbClr val="F1C659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>
                <a:solidFill>
                  <a:schemeClr val="tx1"/>
                </a:solidFill>
                <a:latin typeface="IranMOGHTASAD"/>
                <a:cs typeface="A-bad kh@t2" panose="00000700000000000000" pitchFamily="2" charset="-78"/>
              </a:rPr>
              <a:t>نان</a:t>
            </a:r>
            <a:endParaRPr lang="en-US" sz="2000" dirty="0">
              <a:solidFill>
                <a:schemeClr val="tx1"/>
              </a:solidFill>
              <a:latin typeface="IranMOGHTASAD"/>
              <a:cs typeface="A-bad kh@t2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423F97-1F49-D73B-F955-0823F6F4B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378" y="1993756"/>
            <a:ext cx="662832" cy="1064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407140-DD3A-9C7B-C5B2-985BAF94C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618" y="1998962"/>
            <a:ext cx="1193962" cy="1193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5D7808-1B66-DC89-80C6-461E6958B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187" y="2110689"/>
            <a:ext cx="1034610" cy="1034610"/>
          </a:xfrm>
          <a:prstGeom prst="rect">
            <a:avLst/>
          </a:prstGeom>
        </p:spPr>
      </p:pic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676D8994-11A4-4C35-54EC-F01D336AE6E6}"/>
              </a:ext>
            </a:extLst>
          </p:cNvPr>
          <p:cNvSpPr/>
          <p:nvPr/>
        </p:nvSpPr>
        <p:spPr>
          <a:xfrm>
            <a:off x="5791859" y="4395803"/>
            <a:ext cx="470837" cy="470837"/>
          </a:xfrm>
          <a:prstGeom prst="star6">
            <a:avLst/>
          </a:prstGeom>
          <a:ln>
            <a:solidFill>
              <a:srgbClr val="F1C65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578AFA-394B-3645-1297-4DCFE9BFC6A6}"/>
              </a:ext>
            </a:extLst>
          </p:cNvPr>
          <p:cNvSpPr txBox="1"/>
          <p:nvPr/>
        </p:nvSpPr>
        <p:spPr>
          <a:xfrm>
            <a:off x="5757200" y="4445458"/>
            <a:ext cx="57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نـَ</a:t>
            </a:r>
            <a:endParaRPr lang="en-US" dirty="0">
              <a:cs typeface="A-bad kh@t2" panose="000007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3EDB98-E173-8631-A34B-EF91973B7349}"/>
              </a:ext>
            </a:extLst>
          </p:cNvPr>
          <p:cNvGrpSpPr/>
          <p:nvPr/>
        </p:nvGrpSpPr>
        <p:grpSpPr>
          <a:xfrm>
            <a:off x="5152516" y="4439533"/>
            <a:ext cx="713908" cy="431822"/>
            <a:chOff x="5273749" y="3682836"/>
            <a:chExt cx="713908" cy="43182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D89EE90-889F-15C8-C036-CB9EC13AC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3749" y="3881003"/>
              <a:ext cx="662660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12394FF-5DC5-0FBA-32AE-52CE984A57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792" y="3885890"/>
              <a:ext cx="629865" cy="22876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3063A2-8018-977C-D5D1-7E405E7A05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5956" y="3682836"/>
              <a:ext cx="583154" cy="19544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B1DE57A-747C-0A3E-0B75-83255BFE7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008157"/>
              </p:ext>
            </p:extLst>
          </p:nvPr>
        </p:nvGraphicFramePr>
        <p:xfrm>
          <a:off x="4298052" y="4182140"/>
          <a:ext cx="924498" cy="107782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24498">
                  <a:extLst>
                    <a:ext uri="{9D8B030D-6E8A-4147-A177-3AD203B41FA5}">
                      <a16:colId xmlns:a16="http://schemas.microsoft.com/office/drawing/2014/main" val="1577314455"/>
                    </a:ext>
                  </a:extLst>
                </a:gridCol>
              </a:tblGrid>
              <a:tr h="1077826"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دارَد</a:t>
                      </a:r>
                    </a:p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دارَم</a:t>
                      </a:r>
                    </a:p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بودَم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6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733381"/>
                  </a:ext>
                </a:extLst>
              </a:tr>
            </a:tbl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446CA8-E36C-8E3E-930E-491E584A2C74}"/>
              </a:ext>
            </a:extLst>
          </p:cNvPr>
          <p:cNvCxnSpPr/>
          <p:nvPr/>
        </p:nvCxnSpPr>
        <p:spPr>
          <a:xfrm flipH="1">
            <a:off x="3429000" y="4395803"/>
            <a:ext cx="860410" cy="0"/>
          </a:xfrm>
          <a:prstGeom prst="straightConnector1">
            <a:avLst/>
          </a:prstGeom>
          <a:ln>
            <a:solidFill>
              <a:srgbClr val="F1C659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B7B32CD-DAFB-B23F-312B-C95F6D1F7610}"/>
              </a:ext>
            </a:extLst>
          </p:cNvPr>
          <p:cNvCxnSpPr/>
          <p:nvPr/>
        </p:nvCxnSpPr>
        <p:spPr>
          <a:xfrm flipH="1">
            <a:off x="3440328" y="4677493"/>
            <a:ext cx="860410" cy="0"/>
          </a:xfrm>
          <a:prstGeom prst="straightConnector1">
            <a:avLst/>
          </a:prstGeom>
          <a:ln>
            <a:solidFill>
              <a:srgbClr val="F1C659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AA91EF-E4B9-C6E2-1E76-9FDD0ECD86F4}"/>
              </a:ext>
            </a:extLst>
          </p:cNvPr>
          <p:cNvCxnSpPr/>
          <p:nvPr/>
        </p:nvCxnSpPr>
        <p:spPr>
          <a:xfrm flipH="1">
            <a:off x="3437642" y="4955949"/>
            <a:ext cx="860410" cy="0"/>
          </a:xfrm>
          <a:prstGeom prst="straightConnector1">
            <a:avLst/>
          </a:prstGeom>
          <a:ln>
            <a:solidFill>
              <a:srgbClr val="F1C659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DEDF41-ED53-9CEC-85DB-4414BB8F9511}"/>
              </a:ext>
            </a:extLst>
          </p:cNvPr>
          <p:cNvCxnSpPr/>
          <p:nvPr/>
        </p:nvCxnSpPr>
        <p:spPr>
          <a:xfrm flipH="1">
            <a:off x="2120821" y="4379094"/>
            <a:ext cx="1097982" cy="0"/>
          </a:xfrm>
          <a:prstGeom prst="line">
            <a:avLst/>
          </a:prstGeom>
          <a:ln>
            <a:solidFill>
              <a:srgbClr val="F1C65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C17E97-5CBD-1A30-77E4-C26C26B3D6F7}"/>
              </a:ext>
            </a:extLst>
          </p:cNvPr>
          <p:cNvCxnSpPr/>
          <p:nvPr/>
        </p:nvCxnSpPr>
        <p:spPr>
          <a:xfrm flipH="1">
            <a:off x="735190" y="4395803"/>
            <a:ext cx="1097982" cy="0"/>
          </a:xfrm>
          <a:prstGeom prst="line">
            <a:avLst/>
          </a:prstGeom>
          <a:ln>
            <a:solidFill>
              <a:srgbClr val="F1C65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BD1D83-71F7-6104-82F9-172F7F0C2E20}"/>
              </a:ext>
            </a:extLst>
          </p:cNvPr>
          <p:cNvCxnSpPr/>
          <p:nvPr/>
        </p:nvCxnSpPr>
        <p:spPr>
          <a:xfrm flipH="1">
            <a:off x="735190" y="4711431"/>
            <a:ext cx="1097982" cy="0"/>
          </a:xfrm>
          <a:prstGeom prst="line">
            <a:avLst/>
          </a:prstGeom>
          <a:ln>
            <a:solidFill>
              <a:srgbClr val="F1C65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212821A-E605-6611-DA31-7D0433747A7A}"/>
              </a:ext>
            </a:extLst>
          </p:cNvPr>
          <p:cNvCxnSpPr/>
          <p:nvPr/>
        </p:nvCxnSpPr>
        <p:spPr>
          <a:xfrm flipH="1">
            <a:off x="2181797" y="4677493"/>
            <a:ext cx="1097982" cy="0"/>
          </a:xfrm>
          <a:prstGeom prst="line">
            <a:avLst/>
          </a:prstGeom>
          <a:ln>
            <a:solidFill>
              <a:srgbClr val="F1C65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528630A-7D09-2CC4-F229-FFAA19FFB9BE}"/>
              </a:ext>
            </a:extLst>
          </p:cNvPr>
          <p:cNvCxnSpPr/>
          <p:nvPr/>
        </p:nvCxnSpPr>
        <p:spPr>
          <a:xfrm flipH="1">
            <a:off x="2159951" y="5005403"/>
            <a:ext cx="1097982" cy="0"/>
          </a:xfrm>
          <a:prstGeom prst="line">
            <a:avLst/>
          </a:prstGeom>
          <a:ln>
            <a:solidFill>
              <a:srgbClr val="F1C65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17063B-C636-3FAA-5AFA-121009AF7585}"/>
              </a:ext>
            </a:extLst>
          </p:cNvPr>
          <p:cNvCxnSpPr/>
          <p:nvPr/>
        </p:nvCxnSpPr>
        <p:spPr>
          <a:xfrm flipH="1">
            <a:off x="735190" y="5005403"/>
            <a:ext cx="1097982" cy="0"/>
          </a:xfrm>
          <a:prstGeom prst="line">
            <a:avLst/>
          </a:prstGeom>
          <a:ln>
            <a:solidFill>
              <a:srgbClr val="F1C65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9F186F-6777-0D06-5FE0-D534C9FF530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292BA9-A476-7BD7-4C98-7A508D32C61C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79E13D1-DCCF-3396-72F6-CCD6C7D1A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97C590-3A6C-1DE0-77ED-E7C94BF09A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BD9071-366A-9783-3ADE-636CDE475B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557757C-15ED-4ACB-3BA8-903FDB3239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4723A2-4F27-8296-4393-80AAD2445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F25FBAB-8C7D-5EC7-29FE-B99D92870A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8A1481-7E5C-2341-525E-01E3810F296D}"/>
              </a:ext>
            </a:extLst>
          </p:cNvPr>
          <p:cNvGrpSpPr/>
          <p:nvPr/>
        </p:nvGrpSpPr>
        <p:grpSpPr>
          <a:xfrm>
            <a:off x="350904" y="5553113"/>
            <a:ext cx="6192771" cy="1418476"/>
            <a:chOff x="331854" y="7237928"/>
            <a:chExt cx="6192771" cy="141847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EE658-3C5C-1AEA-9809-5556D2748C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821990-AACB-70CA-414D-B5F9F6E2D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4B1033-4200-0ADB-A6D9-A79C50C8DE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EF9CC7-FA36-6383-2AC4-446F8DF22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4C7AE7-AFFE-D784-2E2F-B532DD28F5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EC15E5-C74A-5AB5-60F9-FA8F82C4B7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5775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09971" y="1247775"/>
            <a:ext cx="59721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581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4557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180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870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858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3106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0605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00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666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2524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1231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6537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597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0757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0851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7018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572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2024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0728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66512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603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1887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0390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7121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467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1342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9925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BD51D4-E9C0-641E-4A8C-7372C64CC829}"/>
              </a:ext>
            </a:extLst>
          </p:cNvPr>
          <p:cNvSpPr txBox="1"/>
          <p:nvPr/>
        </p:nvSpPr>
        <p:spPr>
          <a:xfrm>
            <a:off x="352825" y="1253479"/>
            <a:ext cx="6176227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نـ 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نـَ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نَم نَم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باران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آسمان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اَنار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آبان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دَندان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باران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آرمان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آبادان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B4D706-C1A4-BC28-98C6-F4D98FC451B3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774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47775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3909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36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99715" y="197924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164" y="228737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71475" y="253909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215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418765" y="30872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0864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571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C34EFE-AAB1-6B4D-5CD6-81A91FA64084}"/>
              </a:ext>
            </a:extLst>
          </p:cNvPr>
          <p:cNvSpPr txBox="1"/>
          <p:nvPr/>
        </p:nvSpPr>
        <p:spPr>
          <a:xfrm>
            <a:off x="381400" y="1232305"/>
            <a:ext cx="6128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آسان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مامان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نَدارَد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بَدَن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دوستان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8F0C1-8ECB-3118-C1EA-1BF606259D2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79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1144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گلم! کلمه ها  را مرتب کن و جمله بنویس.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دارَد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-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 دَست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-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 دَر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-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 نان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-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 مادَر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آمَد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 سارا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با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 مادَر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آرام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بَست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بابا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تاب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آسمان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 دَر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 اَبر</a:t>
            </a:r>
            <a:r>
              <a:rPr lang="fa-IR" dirty="0">
                <a:solidFill>
                  <a:srgbClr val="FF0000"/>
                </a:solidFill>
                <a:latin typeface="Calibri"/>
                <a:cs typeface="A-bad kh@t2" panose="00000700000000000000" pitchFamily="2" charset="-78"/>
              </a:rPr>
              <a:t>-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 اَست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Far.Diplomaat" panose="00000400000000000000" pitchFamily="2" charset="-78"/>
              </a:rPr>
              <a:t>عزیزم! چهار کلمه بنویس که در آن ها نشانه </a:t>
            </a:r>
            <a:r>
              <a:rPr lang="fa-IR" dirty="0">
                <a:solidFill>
                  <a:srgbClr val="FF0000"/>
                </a:solidFill>
                <a:latin typeface="Calibri"/>
                <a:cs typeface="Far.Diplomaat" panose="00000400000000000000" pitchFamily="2" charset="-78"/>
              </a:rPr>
              <a:t>« </a:t>
            </a:r>
            <a:r>
              <a:rPr lang="fa-IR" dirty="0">
                <a:solidFill>
                  <a:prstClr val="black"/>
                </a:solidFill>
                <a:latin typeface="Calibri"/>
                <a:cs typeface="Far.Diplomaat" panose="00000400000000000000" pitchFamily="2" charset="-78"/>
              </a:rPr>
              <a:t>نـ  ن</a:t>
            </a:r>
            <a:r>
              <a:rPr lang="fa-IR" dirty="0">
                <a:solidFill>
                  <a:srgbClr val="FF0000"/>
                </a:solidFill>
                <a:latin typeface="Calibri"/>
                <a:cs typeface="Far.Diplomaat" panose="00000400000000000000" pitchFamily="2" charset="-78"/>
              </a:rPr>
              <a:t>»</a:t>
            </a:r>
            <a:r>
              <a:rPr lang="fa-IR" dirty="0">
                <a:solidFill>
                  <a:prstClr val="black"/>
                </a:solidFill>
                <a:latin typeface="Calibri"/>
                <a:cs typeface="Far.Diplomaat" panose="00000400000000000000" pitchFamily="2" charset="-78"/>
              </a:rPr>
              <a:t> باشد</a:t>
            </a: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.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061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60429" y="33984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9395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8923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3162E0C-7461-CC60-3E53-53C1B0F01710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0B3507-66AC-956E-9C8A-72F68C66C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50B2A70-81D9-C631-43F0-E23C1104BA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5D6590-EA22-11A4-5C8C-B86ABF853A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777BD8D-813A-F2C5-3D30-7F5CE9FC18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E49A46-B2CB-A4D1-2436-5894FC4494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29D3E1-4DB4-922A-A706-CB6161DB79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2A8F203-6554-2C4B-499B-F8F6D11C5679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4190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685800" y="771525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41F65-5C41-72AC-5C0E-0AC45BC60C4A}"/>
              </a:ext>
            </a:extLst>
          </p:cNvPr>
          <p:cNvSpPr txBox="1"/>
          <p:nvPr/>
        </p:nvSpPr>
        <p:spPr>
          <a:xfrm>
            <a:off x="390525" y="1232354"/>
            <a:ext cx="61175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نَم نَم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باران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آسمان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اَنار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دَندان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آبادان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مامان</a:t>
            </a:r>
            <a:endParaRPr lang="en-US" dirty="0">
              <a:cs typeface="A-bad kh@t2" panose="00000700000000000000" pitchFamily="2" charset="-78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7941B74-8B4E-1E1F-4CAF-26A8A7CFEF0F}"/>
              </a:ext>
            </a:extLst>
          </p:cNvPr>
          <p:cNvGrpSpPr/>
          <p:nvPr/>
        </p:nvGrpSpPr>
        <p:grpSpPr>
          <a:xfrm>
            <a:off x="3339953" y="1232354"/>
            <a:ext cx="2574815" cy="344487"/>
            <a:chOff x="3494195" y="1232352"/>
            <a:chExt cx="2574815" cy="344487"/>
          </a:xfrm>
          <a:solidFill>
            <a:srgbClr val="F1C659"/>
          </a:solidFill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1E4A0714-2D19-C52E-AE5B-725A560177B8}"/>
                </a:ext>
              </a:extLst>
            </p:cNvPr>
            <p:cNvSpPr/>
            <p:nvPr/>
          </p:nvSpPr>
          <p:spPr>
            <a:xfrm>
              <a:off x="5724525" y="1232354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2E5AB7C2-8E15-E460-2EAE-A133A688C57D}"/>
                </a:ext>
              </a:extLst>
            </p:cNvPr>
            <p:cNvSpPr/>
            <p:nvPr/>
          </p:nvSpPr>
          <p:spPr>
            <a:xfrm>
              <a:off x="3494195" y="1232352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3ECFA868-2EE2-69B3-BE1B-6B8ECEF9CC4D}"/>
                </a:ext>
              </a:extLst>
            </p:cNvPr>
            <p:cNvSpPr/>
            <p:nvPr/>
          </p:nvSpPr>
          <p:spPr>
            <a:xfrm>
              <a:off x="5323323" y="1232354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867D893E-D29A-1B6E-0D7D-511978163FF2}"/>
                </a:ext>
              </a:extLst>
            </p:cNvPr>
            <p:cNvSpPr/>
            <p:nvPr/>
          </p:nvSpPr>
          <p:spPr>
            <a:xfrm>
              <a:off x="4884252" y="1232354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1B02C617-6797-0C4C-2930-989FC5DE2942}"/>
                </a:ext>
              </a:extLst>
            </p:cNvPr>
            <p:cNvSpPr/>
            <p:nvPr/>
          </p:nvSpPr>
          <p:spPr>
            <a:xfrm>
              <a:off x="4410867" y="1232353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473282F1-A2D6-AF75-AE77-E65ADED3361C}"/>
                </a:ext>
              </a:extLst>
            </p:cNvPr>
            <p:cNvSpPr/>
            <p:nvPr/>
          </p:nvSpPr>
          <p:spPr>
            <a:xfrm>
              <a:off x="3941668" y="1232352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9D11A0E-BB4E-BE90-BE06-064D2BB2F2D8}"/>
              </a:ext>
            </a:extLst>
          </p:cNvPr>
          <p:cNvGrpSpPr/>
          <p:nvPr/>
        </p:nvGrpSpPr>
        <p:grpSpPr>
          <a:xfrm>
            <a:off x="3827782" y="1792525"/>
            <a:ext cx="2086986" cy="358781"/>
            <a:chOff x="4006899" y="1689553"/>
            <a:chExt cx="2086986" cy="358781"/>
          </a:xfrm>
          <a:solidFill>
            <a:srgbClr val="F1C659"/>
          </a:solidFill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1FED8433-D08E-88BC-C029-2F9564DC54C8}"/>
                </a:ext>
              </a:extLst>
            </p:cNvPr>
            <p:cNvSpPr/>
            <p:nvPr/>
          </p:nvSpPr>
          <p:spPr>
            <a:xfrm>
              <a:off x="5749400" y="1703849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15CD5E12-3D7C-9426-91E5-E4250F754DC9}"/>
                </a:ext>
              </a:extLst>
            </p:cNvPr>
            <p:cNvSpPr/>
            <p:nvPr/>
          </p:nvSpPr>
          <p:spPr>
            <a:xfrm>
              <a:off x="5335066" y="1703849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A2BE6325-57F7-2F14-8A42-F318AF924A2D}"/>
                </a:ext>
              </a:extLst>
            </p:cNvPr>
            <p:cNvSpPr/>
            <p:nvPr/>
          </p:nvSpPr>
          <p:spPr>
            <a:xfrm>
              <a:off x="4901796" y="1689553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7D10D2E8-AEE7-937A-1952-8B79864DFB6F}"/>
                </a:ext>
              </a:extLst>
            </p:cNvPr>
            <p:cNvSpPr/>
            <p:nvPr/>
          </p:nvSpPr>
          <p:spPr>
            <a:xfrm>
              <a:off x="4468526" y="1703849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B5C12C2D-C1ED-DF18-9FA6-9F26C2967235}"/>
                </a:ext>
              </a:extLst>
            </p:cNvPr>
            <p:cNvSpPr/>
            <p:nvPr/>
          </p:nvSpPr>
          <p:spPr>
            <a:xfrm>
              <a:off x="4006899" y="1703848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A6BC9B70-18BD-EB8E-CD87-4E6DC6FD44A3}"/>
              </a:ext>
            </a:extLst>
          </p:cNvPr>
          <p:cNvSpPr/>
          <p:nvPr/>
        </p:nvSpPr>
        <p:spPr>
          <a:xfrm>
            <a:off x="5570283" y="2306746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A6D3D7BD-2290-E82A-E9A3-9689CA2A5DB4}"/>
              </a:ext>
            </a:extLst>
          </p:cNvPr>
          <p:cNvSpPr/>
          <p:nvPr/>
        </p:nvSpPr>
        <p:spPr>
          <a:xfrm>
            <a:off x="4729748" y="2317271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7E6CE136-3A15-1C18-99EF-9060064A73D0}"/>
              </a:ext>
            </a:extLst>
          </p:cNvPr>
          <p:cNvSpPr/>
          <p:nvPr/>
        </p:nvSpPr>
        <p:spPr>
          <a:xfrm>
            <a:off x="3841466" y="232752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F37FC2E8-2B19-83CA-FA27-52B21EBBA5BB}"/>
              </a:ext>
            </a:extLst>
          </p:cNvPr>
          <p:cNvSpPr/>
          <p:nvPr/>
        </p:nvSpPr>
        <p:spPr>
          <a:xfrm>
            <a:off x="4285607" y="2336919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EF551AD2-923C-D068-D5CD-0F43D5934A33}"/>
              </a:ext>
            </a:extLst>
          </p:cNvPr>
          <p:cNvSpPr/>
          <p:nvPr/>
        </p:nvSpPr>
        <p:spPr>
          <a:xfrm>
            <a:off x="5137031" y="2326008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C4692A6-F4FA-3334-46E7-ADF3E11C09AC}"/>
              </a:ext>
            </a:extLst>
          </p:cNvPr>
          <p:cNvGrpSpPr/>
          <p:nvPr/>
        </p:nvGrpSpPr>
        <p:grpSpPr>
          <a:xfrm>
            <a:off x="4286153" y="2900907"/>
            <a:ext cx="1653742" cy="359084"/>
            <a:chOff x="4470110" y="2892171"/>
            <a:chExt cx="1653742" cy="359084"/>
          </a:xfrm>
          <a:solidFill>
            <a:srgbClr val="F1C659"/>
          </a:solidFill>
        </p:grpSpPr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95283FC4-847A-E0B2-9444-E60DF71422C5}"/>
                </a:ext>
              </a:extLst>
            </p:cNvPr>
            <p:cNvSpPr/>
            <p:nvPr/>
          </p:nvSpPr>
          <p:spPr>
            <a:xfrm>
              <a:off x="5320989" y="2892172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4CFCB9B4-E418-9157-D33D-4FCC3022373D}"/>
                </a:ext>
              </a:extLst>
            </p:cNvPr>
            <p:cNvSpPr/>
            <p:nvPr/>
          </p:nvSpPr>
          <p:spPr>
            <a:xfrm>
              <a:off x="4913706" y="2906770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18F69485-BED6-306F-854B-812A7AE1C4EE}"/>
                </a:ext>
              </a:extLst>
            </p:cNvPr>
            <p:cNvSpPr/>
            <p:nvPr/>
          </p:nvSpPr>
          <p:spPr>
            <a:xfrm>
              <a:off x="4470110" y="2892172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5C898F9A-8B49-8228-50ED-CA0E66989FA5}"/>
                </a:ext>
              </a:extLst>
            </p:cNvPr>
            <p:cNvSpPr/>
            <p:nvPr/>
          </p:nvSpPr>
          <p:spPr>
            <a:xfrm>
              <a:off x="5779367" y="2892171"/>
              <a:ext cx="344485" cy="344485"/>
            </a:xfrm>
            <a:prstGeom prst="flowChartConnector">
              <a:avLst/>
            </a:prstGeom>
            <a:grpFill/>
            <a:ln>
              <a:solidFill>
                <a:srgbClr val="F1C6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4D2DCD71-0131-E376-12ED-C642BC043F67}"/>
              </a:ext>
            </a:extLst>
          </p:cNvPr>
          <p:cNvSpPr/>
          <p:nvPr/>
        </p:nvSpPr>
        <p:spPr>
          <a:xfrm>
            <a:off x="5629904" y="390800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E000FC77-5AB0-D2BF-CE07-D402DD28961B}"/>
              </a:ext>
            </a:extLst>
          </p:cNvPr>
          <p:cNvSpPr/>
          <p:nvPr/>
        </p:nvSpPr>
        <p:spPr>
          <a:xfrm>
            <a:off x="5629903" y="4456646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35AFF947-0694-8A95-958F-64C034FD2910}"/>
              </a:ext>
            </a:extLst>
          </p:cNvPr>
          <p:cNvSpPr/>
          <p:nvPr/>
        </p:nvSpPr>
        <p:spPr>
          <a:xfrm>
            <a:off x="5600027" y="343101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F7ECCB44-3AC8-2BAF-8917-5E140316DE0C}"/>
              </a:ext>
            </a:extLst>
          </p:cNvPr>
          <p:cNvSpPr/>
          <p:nvPr/>
        </p:nvSpPr>
        <p:spPr>
          <a:xfrm>
            <a:off x="4751728" y="343101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4885C63D-1A51-EDAE-5B73-CE9E5807C73D}"/>
              </a:ext>
            </a:extLst>
          </p:cNvPr>
          <p:cNvSpPr/>
          <p:nvPr/>
        </p:nvSpPr>
        <p:spPr>
          <a:xfrm>
            <a:off x="5155949" y="343101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227339BD-E759-6A9E-56AE-F6D0D71592E2}"/>
              </a:ext>
            </a:extLst>
          </p:cNvPr>
          <p:cNvSpPr/>
          <p:nvPr/>
        </p:nvSpPr>
        <p:spPr>
          <a:xfrm>
            <a:off x="3879662" y="343101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987C0C4E-2088-58EC-B67A-4F62C0A4B761}"/>
              </a:ext>
            </a:extLst>
          </p:cNvPr>
          <p:cNvSpPr/>
          <p:nvPr/>
        </p:nvSpPr>
        <p:spPr>
          <a:xfrm>
            <a:off x="4294116" y="3436117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C065A015-74F1-AF36-F86A-8E4B0A2DEB55}"/>
              </a:ext>
            </a:extLst>
          </p:cNvPr>
          <p:cNvSpPr/>
          <p:nvPr/>
        </p:nvSpPr>
        <p:spPr>
          <a:xfrm>
            <a:off x="3398660" y="343101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E7AFBD1D-0061-8910-F911-F4FBC12ACC90}"/>
              </a:ext>
            </a:extLst>
          </p:cNvPr>
          <p:cNvSpPr/>
          <p:nvPr/>
        </p:nvSpPr>
        <p:spPr>
          <a:xfrm>
            <a:off x="3398660" y="3914256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185DD6B9-18F7-8137-DFE9-93F545F30C06}"/>
              </a:ext>
            </a:extLst>
          </p:cNvPr>
          <p:cNvSpPr/>
          <p:nvPr/>
        </p:nvSpPr>
        <p:spPr>
          <a:xfrm>
            <a:off x="3871402" y="390800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9A9F55BB-70DB-AE01-5467-C5FDF4AF1AE1}"/>
              </a:ext>
            </a:extLst>
          </p:cNvPr>
          <p:cNvSpPr/>
          <p:nvPr/>
        </p:nvSpPr>
        <p:spPr>
          <a:xfrm>
            <a:off x="4341483" y="3913289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088AA27B-F9AE-9350-CFAC-9AD0B37C3E8F}"/>
              </a:ext>
            </a:extLst>
          </p:cNvPr>
          <p:cNvSpPr/>
          <p:nvPr/>
        </p:nvSpPr>
        <p:spPr>
          <a:xfrm>
            <a:off x="4751727" y="3902539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FA605E76-F37F-12F1-2CA5-5EBDE91D3547}"/>
              </a:ext>
            </a:extLst>
          </p:cNvPr>
          <p:cNvSpPr/>
          <p:nvPr/>
        </p:nvSpPr>
        <p:spPr>
          <a:xfrm>
            <a:off x="5190815" y="3891839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A104167A-E9FC-0D74-D67B-FFBC2CD849A5}"/>
              </a:ext>
            </a:extLst>
          </p:cNvPr>
          <p:cNvSpPr/>
          <p:nvPr/>
        </p:nvSpPr>
        <p:spPr>
          <a:xfrm>
            <a:off x="5225798" y="4462402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82DE21FE-730D-520D-BBF1-B0331894EF44}"/>
              </a:ext>
            </a:extLst>
          </p:cNvPr>
          <p:cNvSpPr/>
          <p:nvPr/>
        </p:nvSpPr>
        <p:spPr>
          <a:xfrm>
            <a:off x="4807893" y="4456647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2A006055-E6B3-3296-95AB-899AAD315407}"/>
              </a:ext>
            </a:extLst>
          </p:cNvPr>
          <p:cNvSpPr/>
          <p:nvPr/>
        </p:nvSpPr>
        <p:spPr>
          <a:xfrm>
            <a:off x="4368770" y="4444821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4439C024-D92D-B871-A808-95D5E5E04A9C}"/>
              </a:ext>
            </a:extLst>
          </p:cNvPr>
          <p:cNvSpPr/>
          <p:nvPr/>
        </p:nvSpPr>
        <p:spPr>
          <a:xfrm>
            <a:off x="3887543" y="4447090"/>
            <a:ext cx="344485" cy="344485"/>
          </a:xfrm>
          <a:prstGeom prst="flowChartConnector">
            <a:avLst/>
          </a:prstGeom>
          <a:solidFill>
            <a:srgbClr val="F1C659"/>
          </a:solidFill>
          <a:ln>
            <a:solidFill>
              <a:srgbClr val="F1C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28B9B-B219-1E98-B2BF-3538D1DDDDB0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A9552-4D33-F019-ACBC-4167EF9F281C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7C44C9-40C9-39CD-6BCE-D34B9A7AF9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37C932-9A66-5F57-FE3F-A0DED7601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7C75D5-06E9-0B1A-0508-663A817289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8732F0-8444-2B2E-EF44-509D368152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2B4077-2C79-837F-6FFE-82A0C92C2B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3A9E63-FF81-9AF0-A4DD-0C0C832ED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84F24A-4371-60C9-311D-A0C6607EB64C}"/>
              </a:ext>
            </a:extLst>
          </p:cNvPr>
          <p:cNvGrpSpPr/>
          <p:nvPr/>
        </p:nvGrpSpPr>
        <p:grpSpPr>
          <a:xfrm>
            <a:off x="331854" y="5485844"/>
            <a:ext cx="6192771" cy="1418476"/>
            <a:chOff x="331854" y="7237928"/>
            <a:chExt cx="6192771" cy="141847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35C73-1805-E4D9-4B1C-9CE4142D42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B74935D-B1E2-5E11-AC26-25CA74C118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768D88-B464-F876-F8B9-662A2BCA0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0B4705-7AAA-453B-D52D-6618CC968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EA0827-F7F2-AE42-AAB9-ED05BB737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8ED8C24-3E66-C679-11E0-715AE6A0F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8353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0660D9-0D35-BB9F-0C3B-0A6BC21ACDF3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5656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عزیزم!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8DFDE7-7C54-D657-952E-9A8C223A87C5}"/>
              </a:ext>
            </a:extLst>
          </p:cNvPr>
          <p:cNvSpPr txBox="1"/>
          <p:nvPr/>
        </p:nvSpPr>
        <p:spPr>
          <a:xfrm>
            <a:off x="3325488" y="9404087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4857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B3B1E-8936-0E6C-51F8-3DEC2D7F1E74}"/>
              </a:ext>
            </a:extLst>
          </p:cNvPr>
          <p:cNvSpPr txBox="1"/>
          <p:nvPr/>
        </p:nvSpPr>
        <p:spPr>
          <a:xfrm>
            <a:off x="336124" y="1224958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a-IR" dirty="0"/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DBEA84-F9ED-EE1D-19B3-057E04426E84}"/>
              </a:ext>
            </a:extLst>
          </p:cNvPr>
          <p:cNvGrpSpPr/>
          <p:nvPr/>
        </p:nvGrpSpPr>
        <p:grpSpPr>
          <a:xfrm>
            <a:off x="2929698" y="679903"/>
            <a:ext cx="998604" cy="545119"/>
            <a:chOff x="2409825" y="1695450"/>
            <a:chExt cx="998604" cy="5451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F33EC9-8F68-6FD5-F4D6-7CBE92643C79}"/>
                </a:ext>
              </a:extLst>
            </p:cNvPr>
            <p:cNvSpPr/>
            <p:nvPr/>
          </p:nvSpPr>
          <p:spPr>
            <a:xfrm>
              <a:off x="2409825" y="1695450"/>
              <a:ext cx="998604" cy="175839"/>
            </a:xfrm>
            <a:prstGeom prst="rect">
              <a:avLst/>
            </a:prstGeom>
            <a:solidFill>
              <a:srgbClr val="00B05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6E8D15-DE89-0A41-54B9-B6633AFA3D0F}"/>
                </a:ext>
              </a:extLst>
            </p:cNvPr>
            <p:cNvSpPr/>
            <p:nvPr/>
          </p:nvSpPr>
          <p:spPr>
            <a:xfrm>
              <a:off x="2409825" y="1880090"/>
              <a:ext cx="998604" cy="17583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5DF066-5AF1-CBCB-F7F9-A5332B972ED9}"/>
                </a:ext>
              </a:extLst>
            </p:cNvPr>
            <p:cNvSpPr/>
            <p:nvPr/>
          </p:nvSpPr>
          <p:spPr>
            <a:xfrm>
              <a:off x="2409825" y="2064730"/>
              <a:ext cx="998604" cy="175839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C6DAEF-F5EA-DDA3-A9BF-2CB50C3D95AC}"/>
              </a:ext>
            </a:extLst>
          </p:cNvPr>
          <p:cNvSpPr txBox="1"/>
          <p:nvPr/>
        </p:nvSpPr>
        <p:spPr>
          <a:xfrm>
            <a:off x="2807369" y="763338"/>
            <a:ext cx="124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  <a:cs typeface="A-bad kh@t2" panose="00000700000000000000" pitchFamily="2" charset="-78"/>
              </a:rPr>
              <a:t>ایران</a:t>
            </a:r>
            <a:endParaRPr lang="en-US" dirty="0">
              <a:solidFill>
                <a:srgbClr val="FF0000"/>
              </a:solidFill>
              <a:cs typeface="A-bad kh@t2" panose="000007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15AAD1-1989-1A1F-78F3-ABBCD04957F9}"/>
              </a:ext>
            </a:extLst>
          </p:cNvPr>
          <p:cNvSpPr txBox="1"/>
          <p:nvPr/>
        </p:nvSpPr>
        <p:spPr>
          <a:xfrm>
            <a:off x="355174" y="1308349"/>
            <a:ext cx="6172200" cy="72943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با توجه به چهار شکل صدای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«</a:t>
            </a:r>
            <a:r>
              <a:rPr lang="fa-IR" dirty="0">
                <a:cs typeface="Far.Diplomaat" panose="00000400000000000000" pitchFamily="2" charset="-78"/>
              </a:rPr>
              <a:t>ایـ یـ ی ای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»</a:t>
            </a:r>
            <a:r>
              <a:rPr lang="fa-IR" dirty="0">
                <a:cs typeface="Far.Diplomaat" panose="00000400000000000000" pitchFamily="2" charset="-78"/>
              </a:rPr>
              <a:t> کلمه های زیر را کامل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   </a:t>
            </a:r>
            <a:r>
              <a:rPr lang="fa-IR" dirty="0">
                <a:cs typeface="A-bad kh@t2" panose="00000700000000000000" pitchFamily="2" charset="-78"/>
              </a:rPr>
              <a:t>ستاد                                                                 سـ    ر                                                           بستنـ                                                                     ستاره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قشنگم! به کلمه های زیر،</a:t>
            </a:r>
            <a:r>
              <a:rPr lang="fa-IR" dirty="0">
                <a:solidFill>
                  <a:srgbClr val="00B050"/>
                </a:solidFill>
                <a:cs typeface="Far.Diplomaat" panose="00000400000000000000" pitchFamily="2" charset="-78"/>
              </a:rPr>
              <a:t>«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می</a:t>
            </a:r>
            <a:r>
              <a:rPr lang="fa-IR" dirty="0">
                <a:solidFill>
                  <a:srgbClr val="00B050"/>
                </a:solidFill>
                <a:cs typeface="Far.Diplomaat" panose="00000400000000000000" pitchFamily="2" charset="-78"/>
              </a:rPr>
              <a:t>»</a:t>
            </a:r>
            <a:r>
              <a:rPr lang="fa-IR" dirty="0">
                <a:cs typeface="Far.Diplomaat" panose="00000400000000000000" pitchFamily="2" charset="-78"/>
              </a:rPr>
              <a:t> اضافه کن و با صدای بلند بخوان.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  </a:t>
            </a: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          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  <p:pic>
        <p:nvPicPr>
          <p:cNvPr id="24" name="Picture 23" descr="A cartoon character of a child&#10;&#10;AI-generated content may be incorrect.">
            <a:extLst>
              <a:ext uri="{FF2B5EF4-FFF2-40B4-BE49-F238E27FC236}">
                <a16:creationId xmlns:a16="http://schemas.microsoft.com/office/drawing/2014/main" id="{14153B10-578F-88A1-1769-3E04E2052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3" b="98047" l="9884" r="89971">
                        <a14:foregroundMark x1="60029" y1="7422" x2="60029" y2="7422"/>
                        <a14:foregroundMark x1="60029" y1="7422" x2="60029" y2="7422"/>
                        <a14:foregroundMark x1="50727" y1="1660" x2="50727" y2="1660"/>
                        <a14:foregroundMark x1="32122" y1="7422" x2="32122" y2="7422"/>
                        <a14:foregroundMark x1="27035" y1="13672" x2="26163" y2="20508"/>
                        <a14:foregroundMark x1="60901" y1="26758" x2="54942" y2="38770"/>
                        <a14:foregroundMark x1="41424" y1="43848" x2="54070" y2="55273"/>
                        <a14:foregroundMark x1="55814" y1="51855" x2="58430" y2="58691"/>
                        <a14:foregroundMark x1="62645" y1="56934" x2="59157" y2="46191"/>
                        <a14:foregroundMark x1="59157" y1="46191" x2="59157" y2="46191"/>
                        <a14:foregroundMark x1="49855" y1="35938" x2="49855" y2="49023"/>
                        <a14:foregroundMark x1="54942" y1="84375" x2="54942" y2="95117"/>
                        <a14:foregroundMark x1="43895" y1="85449" x2="38808" y2="94043"/>
                        <a14:foregroundMark x1="41424" y1="19922" x2="41424" y2="34766"/>
                        <a14:foregroundMark x1="51599" y1="21094" x2="45640" y2="42773"/>
                        <a14:foregroundMark x1="66860" y1="21094" x2="60901" y2="30176"/>
                        <a14:foregroundMark x1="32122" y1="24512" x2="40552" y2="35352"/>
                        <a14:foregroundMark x1="54070" y1="30762" x2="56686" y2="47852"/>
                        <a14:foregroundMark x1="37209" y1="87793" x2="31250" y2="95117"/>
                        <a14:foregroundMark x1="58430" y1="93457" x2="60029" y2="9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12" y="2020562"/>
            <a:ext cx="869499" cy="1294138"/>
          </a:xfrm>
          <a:prstGeom prst="rect">
            <a:avLst/>
          </a:prstGeom>
          <a:ln>
            <a:solidFill>
              <a:srgbClr val="3DDF35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1166C4-0691-C6A6-8933-2F328EA0F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302" y="2020562"/>
            <a:ext cx="869499" cy="1294172"/>
          </a:xfrm>
          <a:prstGeom prst="rect">
            <a:avLst/>
          </a:prstGeom>
          <a:ln>
            <a:solidFill>
              <a:srgbClr val="3DDF35"/>
            </a:solidFill>
          </a:ln>
        </p:spPr>
      </p:pic>
      <p:pic>
        <p:nvPicPr>
          <p:cNvPr id="28" name="Picture 27" descr="A cartoon of ice cream cone&#10;&#10;AI-generated content may be incorrect.">
            <a:extLst>
              <a:ext uri="{FF2B5EF4-FFF2-40B4-BE49-F238E27FC236}">
                <a16:creationId xmlns:a16="http://schemas.microsoft.com/office/drawing/2014/main" id="{6877250F-6A41-8DBA-9A0A-1AC9E1CEC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7" b="90000" l="10000" r="90000">
                        <a14:foregroundMark x1="42000" y1="7315" x2="42000" y2="7315"/>
                        <a14:foregroundMark x1="48000" y1="4907" x2="48000" y2="4907"/>
                        <a14:foregroundMark x1="52429" y1="30463" x2="52429" y2="30463"/>
                        <a14:foregroundMark x1="55429" y1="37685" x2="58429" y2="47778"/>
                        <a14:foregroundMark x1="63571" y1="58426" x2="63571" y2="5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1" y="2020528"/>
            <a:ext cx="869499" cy="1294172"/>
          </a:xfrm>
          <a:prstGeom prst="rect">
            <a:avLst/>
          </a:prstGeom>
          <a:ln>
            <a:solidFill>
              <a:srgbClr val="3DDF35"/>
            </a:solidFill>
          </a:ln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0A0508-6A9A-4F22-EDCE-1E9571E0D35A}"/>
              </a:ext>
            </a:extLst>
          </p:cNvPr>
          <p:cNvCxnSpPr/>
          <p:nvPr/>
        </p:nvCxnSpPr>
        <p:spPr>
          <a:xfrm>
            <a:off x="5495012" y="3712906"/>
            <a:ext cx="9196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49D2D5-0607-93D4-C51B-51E9B8BEC8EF}"/>
              </a:ext>
            </a:extLst>
          </p:cNvPr>
          <p:cNvCxnSpPr/>
          <p:nvPr/>
        </p:nvCxnSpPr>
        <p:spPr>
          <a:xfrm>
            <a:off x="3928302" y="3712906"/>
            <a:ext cx="9196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D26F51-486D-4A29-24CB-00AD5EA7FBAE}"/>
              </a:ext>
            </a:extLst>
          </p:cNvPr>
          <p:cNvCxnSpPr/>
          <p:nvPr/>
        </p:nvCxnSpPr>
        <p:spPr>
          <a:xfrm>
            <a:off x="2324721" y="3712906"/>
            <a:ext cx="9196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304B540-E18F-151C-F6F2-F548687513C0}"/>
              </a:ext>
            </a:extLst>
          </p:cNvPr>
          <p:cNvCxnSpPr/>
          <p:nvPr/>
        </p:nvCxnSpPr>
        <p:spPr>
          <a:xfrm>
            <a:off x="505168" y="3712906"/>
            <a:ext cx="9196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13668FB-D447-01AE-4773-B9C53B7D28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167" y="1963577"/>
            <a:ext cx="919632" cy="1316294"/>
          </a:xfrm>
          <a:prstGeom prst="rect">
            <a:avLst/>
          </a:prstGeom>
          <a:ln>
            <a:solidFill>
              <a:srgbClr val="3DDF35"/>
            </a:solidFill>
          </a:ln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E3ED364-7C99-0A50-0C10-E3CFA60700B1}"/>
              </a:ext>
            </a:extLst>
          </p:cNvPr>
          <p:cNvSpPr/>
          <p:nvPr/>
        </p:nvSpPr>
        <p:spPr>
          <a:xfrm>
            <a:off x="5237821" y="4608871"/>
            <a:ext cx="919631" cy="547445"/>
          </a:xfrm>
          <a:prstGeom prst="ellipse">
            <a:avLst/>
          </a:prstGeom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291731-809D-AB49-B336-72CD2862BCC1}"/>
              </a:ext>
            </a:extLst>
          </p:cNvPr>
          <p:cNvSpPr txBox="1"/>
          <p:nvPr/>
        </p:nvSpPr>
        <p:spPr>
          <a:xfrm>
            <a:off x="5019212" y="4697927"/>
            <a:ext cx="117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دانَم</a:t>
            </a:r>
            <a:endParaRPr lang="en-US" dirty="0">
              <a:cs typeface="A-bad kh@t2" panose="00000700000000000000" pitchFamily="2" charset="-7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5F7EB9C-7A09-6AB6-4A58-1CA0FFD90AB0}"/>
              </a:ext>
            </a:extLst>
          </p:cNvPr>
          <p:cNvCxnSpPr/>
          <p:nvPr/>
        </p:nvCxnSpPr>
        <p:spPr>
          <a:xfrm flipH="1">
            <a:off x="5404218" y="4932634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9463CF-71C1-6D59-68B4-410DDE1B196B}"/>
              </a:ext>
            </a:extLst>
          </p:cNvPr>
          <p:cNvCxnSpPr/>
          <p:nvPr/>
        </p:nvCxnSpPr>
        <p:spPr>
          <a:xfrm flipH="1">
            <a:off x="4388117" y="5527085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02C373C-F70D-F29E-6AE5-615251CF52DC}"/>
              </a:ext>
            </a:extLst>
          </p:cNvPr>
          <p:cNvCxnSpPr/>
          <p:nvPr/>
        </p:nvCxnSpPr>
        <p:spPr>
          <a:xfrm flipH="1">
            <a:off x="4363051" y="4924406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E0264A7-73A9-9240-0561-56EDCE23CD9E}"/>
              </a:ext>
            </a:extLst>
          </p:cNvPr>
          <p:cNvCxnSpPr/>
          <p:nvPr/>
        </p:nvCxnSpPr>
        <p:spPr>
          <a:xfrm flipH="1">
            <a:off x="3280602" y="5517827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550A51-050E-E61E-A211-D17B3EB44642}"/>
              </a:ext>
            </a:extLst>
          </p:cNvPr>
          <p:cNvCxnSpPr/>
          <p:nvPr/>
        </p:nvCxnSpPr>
        <p:spPr>
          <a:xfrm flipH="1">
            <a:off x="3264473" y="4913872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04CC99-ACF9-A1B9-9635-B7F7557DDD0B}"/>
              </a:ext>
            </a:extLst>
          </p:cNvPr>
          <p:cNvCxnSpPr/>
          <p:nvPr/>
        </p:nvCxnSpPr>
        <p:spPr>
          <a:xfrm flipH="1">
            <a:off x="2159669" y="5517827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E2E28B5-D9D4-56F4-354D-89DAA3B471DB}"/>
              </a:ext>
            </a:extLst>
          </p:cNvPr>
          <p:cNvCxnSpPr/>
          <p:nvPr/>
        </p:nvCxnSpPr>
        <p:spPr>
          <a:xfrm flipH="1">
            <a:off x="2136836" y="4895564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9C90039-D05B-3C40-0B45-5DFA7D0ACE88}"/>
              </a:ext>
            </a:extLst>
          </p:cNvPr>
          <p:cNvCxnSpPr/>
          <p:nvPr/>
        </p:nvCxnSpPr>
        <p:spPr>
          <a:xfrm flipH="1">
            <a:off x="5404218" y="5527085"/>
            <a:ext cx="6477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26F2D928-9BCB-0069-C71E-80FE1E27F115}"/>
              </a:ext>
            </a:extLst>
          </p:cNvPr>
          <p:cNvSpPr/>
          <p:nvPr/>
        </p:nvSpPr>
        <p:spPr>
          <a:xfrm>
            <a:off x="5242004" y="5253363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81A2915-B1D6-36F8-7C4C-C661C4A3CE62}"/>
              </a:ext>
            </a:extLst>
          </p:cNvPr>
          <p:cNvSpPr/>
          <p:nvPr/>
        </p:nvSpPr>
        <p:spPr>
          <a:xfrm>
            <a:off x="2005297" y="5244105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46D0A8-EF38-C374-3E08-86F233D19DB4}"/>
              </a:ext>
            </a:extLst>
          </p:cNvPr>
          <p:cNvSpPr/>
          <p:nvPr/>
        </p:nvSpPr>
        <p:spPr>
          <a:xfrm>
            <a:off x="3133605" y="5253363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84C7D56-81BF-A13C-9CAE-F58370194618}"/>
              </a:ext>
            </a:extLst>
          </p:cNvPr>
          <p:cNvSpPr/>
          <p:nvPr/>
        </p:nvSpPr>
        <p:spPr>
          <a:xfrm>
            <a:off x="4212656" y="5248842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5D16931-D723-32A1-C54E-3334E861DD8E}"/>
              </a:ext>
            </a:extLst>
          </p:cNvPr>
          <p:cNvSpPr/>
          <p:nvPr/>
        </p:nvSpPr>
        <p:spPr>
          <a:xfrm>
            <a:off x="2007452" y="4593047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F75CF46-D4B0-4633-45F1-90D14E80E083}"/>
              </a:ext>
            </a:extLst>
          </p:cNvPr>
          <p:cNvSpPr/>
          <p:nvPr/>
        </p:nvSpPr>
        <p:spPr>
          <a:xfrm>
            <a:off x="3132392" y="4593048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C34D58D-71B5-AD02-4C35-5969CC997094}"/>
              </a:ext>
            </a:extLst>
          </p:cNvPr>
          <p:cNvSpPr/>
          <p:nvPr/>
        </p:nvSpPr>
        <p:spPr>
          <a:xfrm>
            <a:off x="4212656" y="4608870"/>
            <a:ext cx="919631" cy="547445"/>
          </a:xfrm>
          <a:prstGeom prst="ellipse">
            <a:avLst/>
          </a:prstGeom>
          <a:noFill/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0E49C2-A26C-4113-DECB-1167C232C585}"/>
              </a:ext>
            </a:extLst>
          </p:cNvPr>
          <p:cNvSpPr txBox="1"/>
          <p:nvPr/>
        </p:nvSpPr>
        <p:spPr>
          <a:xfrm>
            <a:off x="3963061" y="4696851"/>
            <a:ext cx="119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بینیم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08F520-9BF9-04B4-25E5-23E0C87B2F41}"/>
              </a:ext>
            </a:extLst>
          </p:cNvPr>
          <p:cNvSpPr txBox="1"/>
          <p:nvPr/>
        </p:nvSpPr>
        <p:spPr>
          <a:xfrm>
            <a:off x="2989845" y="4693334"/>
            <a:ext cx="101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بارَد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590E4E-93F2-57D5-A09A-CBCDBE9D8DFE}"/>
              </a:ext>
            </a:extLst>
          </p:cNvPr>
          <p:cNvSpPr txBox="1"/>
          <p:nvPr/>
        </p:nvSpPr>
        <p:spPr>
          <a:xfrm>
            <a:off x="1718042" y="4676643"/>
            <a:ext cx="134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بوسَم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0BE1A9-AC8A-E0B5-CD56-82D60E5F63F5}"/>
              </a:ext>
            </a:extLst>
          </p:cNvPr>
          <p:cNvSpPr txBox="1"/>
          <p:nvPr/>
        </p:nvSpPr>
        <p:spPr>
          <a:xfrm>
            <a:off x="5073367" y="5309967"/>
            <a:ext cx="100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بَندَد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BF6DE84-8C5C-9CC0-1102-FC7EB3694034}"/>
              </a:ext>
            </a:extLst>
          </p:cNvPr>
          <p:cNvSpPr txBox="1"/>
          <p:nvPr/>
        </p:nvSpPr>
        <p:spPr>
          <a:xfrm>
            <a:off x="3833457" y="5304268"/>
            <a:ext cx="151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دانَد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EE2D52-1FCB-E954-293A-5E6238F1FB1F}"/>
              </a:ext>
            </a:extLst>
          </p:cNvPr>
          <p:cNvSpPr txBox="1"/>
          <p:nvPr/>
        </p:nvSpPr>
        <p:spPr>
          <a:xfrm>
            <a:off x="2670315" y="5288566"/>
            <a:ext cx="154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تَرسَم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C23A9E-678E-CFA6-5E1A-2129F9E5F7CF}"/>
              </a:ext>
            </a:extLst>
          </p:cNvPr>
          <p:cNvSpPr txBox="1"/>
          <p:nvPr/>
        </p:nvSpPr>
        <p:spPr>
          <a:xfrm>
            <a:off x="1784956" y="5279131"/>
            <a:ext cx="136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بر     دارَم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C5995-57B6-2B25-2FEB-75F5C5A4B64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711DC0-A1AD-43DA-F61E-D7266D617E48}"/>
              </a:ext>
            </a:extLst>
          </p:cNvPr>
          <p:cNvGrpSpPr/>
          <p:nvPr/>
        </p:nvGrpSpPr>
        <p:grpSpPr>
          <a:xfrm>
            <a:off x="396326" y="6260213"/>
            <a:ext cx="6181725" cy="837562"/>
            <a:chOff x="342900" y="7818842"/>
            <a:chExt cx="6181725" cy="83756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963342F-C76F-6456-16C9-7BBB2C358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850DD5-B020-1070-03BF-D3ED16317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75BB5C-C3FD-F3E0-F979-CCFFA1440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C7117E-DB53-E48E-C816-B21B5EA980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A1926B-0D3A-FAB5-3EAB-EF9897FD89EB}"/>
              </a:ext>
            </a:extLst>
          </p:cNvPr>
          <p:cNvGrpSpPr/>
          <p:nvPr/>
        </p:nvGrpSpPr>
        <p:grpSpPr>
          <a:xfrm>
            <a:off x="360429" y="7390328"/>
            <a:ext cx="6192771" cy="1418476"/>
            <a:chOff x="331854" y="7237928"/>
            <a:chExt cx="6192771" cy="141847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A35E00-C6C5-D399-D105-3C65A67FB2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C6AA16-32AC-5EAE-CBE0-32571EA69D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67B9A85-201F-B7A1-35D5-DD1ACD7D1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57CB4E-2361-EF17-01C3-427C3BE516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F0841C-8FBD-345D-86B8-1CC1B77F32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6EBD93-DD58-75BE-E9B7-3CFC7996DD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568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50495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2839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338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8733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AEE5CF2-BC04-B84F-828E-23F384FE133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66825"/>
            <a:ext cx="6172200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ایـ   یـ   ی   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ایـ   یـ   ی   ای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814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223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7525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2306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683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1926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7325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180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6896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146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4527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9259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46ACA0-8834-DF97-0E0C-B40E4D992CF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2334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61096" y="1223420"/>
            <a:ext cx="6172200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نیـ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نیـ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446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1945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9286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6095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028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1970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8823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7608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4575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3600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935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9303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2411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1526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8239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8308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3638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3100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04281" y="638144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67065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3209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3178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777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9672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9EA08A-F851-E426-6DA8-51D1F27D7D6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1663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20430"/>
            <a:ext cx="6172200" cy="1338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این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ایران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ایمان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ایستاد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ایست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سینی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بیمار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دیر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بینی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آبی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ساری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بستنی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بَرادَری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اَبری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446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61950" y="173458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9286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428290" y="22453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3291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46247" y="281227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8085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4642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296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64101" y="389930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7749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61950" y="44481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314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41151" y="500110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723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6952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2767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0904" y="610141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8116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48398" y="664020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247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55174" y="716352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6774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31854" y="773257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2582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2732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6576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BF82B6-3F21-C947-6892-045FBC4B98A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3652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بارید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بیدار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سیر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7411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223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6978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34DC0E5-2E57-E429-A2B6-11DBC9BE8B64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6020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3E6A37-C4AC-5D0F-E3A5-9D36968F2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513908"/>
              </p:ext>
            </p:extLst>
          </p:nvPr>
        </p:nvGraphicFramePr>
        <p:xfrm>
          <a:off x="1143000" y="1736397"/>
          <a:ext cx="4572000" cy="29667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95856894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5768769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422793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6069119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0450191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3155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ی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ایـ        یـ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او        و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اَ      َ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آ       ا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642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بـ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442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سـ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1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مـ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21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د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0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تـ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474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نـ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18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ر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514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6D95EF1-46D2-DC70-168E-A933B1BEB321}"/>
              </a:ext>
            </a:extLst>
          </p:cNvPr>
          <p:cNvSpPr txBox="1"/>
          <p:nvPr/>
        </p:nvSpPr>
        <p:spPr>
          <a:xfrm>
            <a:off x="345103" y="1228725"/>
            <a:ext cx="6172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فرزندم!جدول را کامل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F83052B-CBB6-19C3-5459-149A8948A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962136"/>
              </p:ext>
            </p:extLst>
          </p:nvPr>
        </p:nvGraphicFramePr>
        <p:xfrm>
          <a:off x="3922227" y="5400610"/>
          <a:ext cx="2342611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85653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585653">
                  <a:extLst>
                    <a:ext uri="{9D8B030D-6E8A-4147-A177-3AD203B41FA5}">
                      <a16:colId xmlns:a16="http://schemas.microsoft.com/office/drawing/2014/main" val="231397995"/>
                    </a:ext>
                  </a:extLst>
                </a:gridCol>
                <a:gridCol w="1171305">
                  <a:extLst>
                    <a:ext uri="{9D8B030D-6E8A-4147-A177-3AD203B41FA5}">
                      <a16:colId xmlns:a16="http://schemas.microsoft.com/office/drawing/2014/main" val="246003183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آبی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F8B43E-BE3B-13B9-04BE-C24255415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183972"/>
              </p:ext>
            </p:extLst>
          </p:nvPr>
        </p:nvGraphicFramePr>
        <p:xfrm>
          <a:off x="1046089" y="5400610"/>
          <a:ext cx="2342610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435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2040249976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3950070117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3649172460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354507865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2484513421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بیداری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568642-D357-9B48-8677-F47820DDD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313142"/>
              </p:ext>
            </p:extLst>
          </p:nvPr>
        </p:nvGraphicFramePr>
        <p:xfrm>
          <a:off x="2382249" y="6689432"/>
          <a:ext cx="234260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80869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780870">
                  <a:extLst>
                    <a:ext uri="{9D8B030D-6E8A-4147-A177-3AD203B41FA5}">
                      <a16:colId xmlns:a16="http://schemas.microsoft.com/office/drawing/2014/main" val="3950070117"/>
                    </a:ext>
                  </a:extLst>
                </a:gridCol>
                <a:gridCol w="780869">
                  <a:extLst>
                    <a:ext uri="{9D8B030D-6E8A-4147-A177-3AD203B41FA5}">
                      <a16:colId xmlns:a16="http://schemas.microsoft.com/office/drawing/2014/main" val="3545078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سیب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1211DB1-A1A2-D4A0-5CD3-EA188C3BC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406221"/>
              </p:ext>
            </p:extLst>
          </p:nvPr>
        </p:nvGraphicFramePr>
        <p:xfrm>
          <a:off x="3922227" y="7978254"/>
          <a:ext cx="2342608" cy="111930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435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390434">
                  <a:extLst>
                    <a:ext uri="{9D8B030D-6E8A-4147-A177-3AD203B41FA5}">
                      <a16:colId xmlns:a16="http://schemas.microsoft.com/office/drawing/2014/main" val="2901455368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675592181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2328564622"/>
                    </a:ext>
                  </a:extLst>
                </a:gridCol>
                <a:gridCol w="585652">
                  <a:extLst>
                    <a:ext uri="{9D8B030D-6E8A-4147-A177-3AD203B41FA5}">
                      <a16:colId xmlns:a16="http://schemas.microsoft.com/office/drawing/2014/main" val="2413721360"/>
                    </a:ext>
                  </a:extLst>
                </a:gridCol>
              </a:tblGrid>
              <a:tr h="377629">
                <a:tc gridSpan="5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ایستاد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BFE8825-4BA2-888C-4920-2BBAEF1D4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512105"/>
              </p:ext>
            </p:extLst>
          </p:nvPr>
        </p:nvGraphicFramePr>
        <p:xfrm>
          <a:off x="1035671" y="7978254"/>
          <a:ext cx="234260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435">
                  <a:extLst>
                    <a:ext uri="{9D8B030D-6E8A-4147-A177-3AD203B41FA5}">
                      <a16:colId xmlns:a16="http://schemas.microsoft.com/office/drawing/2014/main" val="1217579010"/>
                    </a:ext>
                  </a:extLst>
                </a:gridCol>
                <a:gridCol w="390434">
                  <a:extLst>
                    <a:ext uri="{9D8B030D-6E8A-4147-A177-3AD203B41FA5}">
                      <a16:colId xmlns:a16="http://schemas.microsoft.com/office/drawing/2014/main" val="770516241"/>
                    </a:ext>
                  </a:extLst>
                </a:gridCol>
                <a:gridCol w="390435">
                  <a:extLst>
                    <a:ext uri="{9D8B030D-6E8A-4147-A177-3AD203B41FA5}">
                      <a16:colId xmlns:a16="http://schemas.microsoft.com/office/drawing/2014/main" val="1830007253"/>
                    </a:ext>
                  </a:extLst>
                </a:gridCol>
                <a:gridCol w="1171304">
                  <a:extLst>
                    <a:ext uri="{9D8B030D-6E8A-4147-A177-3AD203B41FA5}">
                      <a16:colId xmlns:a16="http://schemas.microsoft.com/office/drawing/2014/main" val="341226977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cs typeface="A-bad kh@t2" panose="00000700000000000000" pitchFamily="2" charset="-78"/>
                        </a:rPr>
                        <a:t>ایران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5593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7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DF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1902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1DFDAF-4A0F-EE22-8010-DC3832B05E1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2277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FC929-18B2-2140-FF60-3B024EED2D57}"/>
              </a:ext>
            </a:extLst>
          </p:cNvPr>
          <p:cNvSpPr txBox="1"/>
          <p:nvPr/>
        </p:nvSpPr>
        <p:spPr>
          <a:xfrm>
            <a:off x="322329" y="1219200"/>
            <a:ext cx="6172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سیب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ایران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ایستاد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بیداری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ایمان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سینی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بینی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0BB4700-957A-BB80-498D-D4863197B891}"/>
              </a:ext>
            </a:extLst>
          </p:cNvPr>
          <p:cNvSpPr/>
          <p:nvPr/>
        </p:nvSpPr>
        <p:spPr>
          <a:xfrm>
            <a:off x="5633884" y="2307030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C810DCE-2C10-C053-ECC5-57DC65B92093}"/>
              </a:ext>
            </a:extLst>
          </p:cNvPr>
          <p:cNvSpPr/>
          <p:nvPr/>
        </p:nvSpPr>
        <p:spPr>
          <a:xfrm>
            <a:off x="5633884" y="2910454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DC3980F-FF3A-3E3C-F5D5-F60888FAF884}"/>
              </a:ext>
            </a:extLst>
          </p:cNvPr>
          <p:cNvSpPr/>
          <p:nvPr/>
        </p:nvSpPr>
        <p:spPr>
          <a:xfrm>
            <a:off x="5633881" y="3431702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FC3F046-3729-C201-983B-D02C10A5FE66}"/>
              </a:ext>
            </a:extLst>
          </p:cNvPr>
          <p:cNvSpPr/>
          <p:nvPr/>
        </p:nvSpPr>
        <p:spPr>
          <a:xfrm>
            <a:off x="5633880" y="3990021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10F74A9-4420-9790-CF47-3CFFC81CF30A}"/>
              </a:ext>
            </a:extLst>
          </p:cNvPr>
          <p:cNvSpPr/>
          <p:nvPr/>
        </p:nvSpPr>
        <p:spPr>
          <a:xfrm>
            <a:off x="5633879" y="4601710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DE425C3-39C7-0AC2-964A-9DADBC5D13E4}"/>
              </a:ext>
            </a:extLst>
          </p:cNvPr>
          <p:cNvSpPr/>
          <p:nvPr/>
        </p:nvSpPr>
        <p:spPr>
          <a:xfrm>
            <a:off x="5633881" y="1275923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F33EC5B-2F2A-6611-8026-B657955745F5}"/>
              </a:ext>
            </a:extLst>
          </p:cNvPr>
          <p:cNvSpPr/>
          <p:nvPr/>
        </p:nvSpPr>
        <p:spPr>
          <a:xfrm>
            <a:off x="5633882" y="1806041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51CA892C-0F08-FCE3-82E5-C52993DF5FCA}"/>
              </a:ext>
            </a:extLst>
          </p:cNvPr>
          <p:cNvSpPr/>
          <p:nvPr/>
        </p:nvSpPr>
        <p:spPr>
          <a:xfrm>
            <a:off x="5241363" y="1274397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2460448-3CDE-3BBB-8173-72E0882B1878}"/>
              </a:ext>
            </a:extLst>
          </p:cNvPr>
          <p:cNvSpPr/>
          <p:nvPr/>
        </p:nvSpPr>
        <p:spPr>
          <a:xfrm>
            <a:off x="4795540" y="1274397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CF1188E0-E1F0-D64B-5ECE-610E3CF5A6C2}"/>
              </a:ext>
            </a:extLst>
          </p:cNvPr>
          <p:cNvSpPr/>
          <p:nvPr/>
        </p:nvSpPr>
        <p:spPr>
          <a:xfrm>
            <a:off x="5263483" y="1813631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4BD04778-6F67-26BC-0CBE-203F2E5A2F45}"/>
              </a:ext>
            </a:extLst>
          </p:cNvPr>
          <p:cNvSpPr/>
          <p:nvPr/>
        </p:nvSpPr>
        <p:spPr>
          <a:xfrm>
            <a:off x="4817660" y="1804952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21A9BDF-D1C2-6D95-5636-2C69D37F0447}"/>
              </a:ext>
            </a:extLst>
          </p:cNvPr>
          <p:cNvSpPr/>
          <p:nvPr/>
        </p:nvSpPr>
        <p:spPr>
          <a:xfrm>
            <a:off x="4401822" y="1805836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3C74CA4-9A1B-96F3-C50D-33E6B4F3F3A7}"/>
              </a:ext>
            </a:extLst>
          </p:cNvPr>
          <p:cNvSpPr/>
          <p:nvPr/>
        </p:nvSpPr>
        <p:spPr>
          <a:xfrm>
            <a:off x="5253307" y="2307029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43A1EE97-B6EC-56C1-D579-312BB251637E}"/>
              </a:ext>
            </a:extLst>
          </p:cNvPr>
          <p:cNvSpPr/>
          <p:nvPr/>
        </p:nvSpPr>
        <p:spPr>
          <a:xfrm>
            <a:off x="4821723" y="2307028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A3041B8-6DB2-360D-4E39-8AEDEA7352D5}"/>
              </a:ext>
            </a:extLst>
          </p:cNvPr>
          <p:cNvSpPr/>
          <p:nvPr/>
        </p:nvSpPr>
        <p:spPr>
          <a:xfrm>
            <a:off x="4415709" y="2307027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DB5CC81-332D-CF02-9EA9-5E9BDC311C3B}"/>
              </a:ext>
            </a:extLst>
          </p:cNvPr>
          <p:cNvSpPr/>
          <p:nvPr/>
        </p:nvSpPr>
        <p:spPr>
          <a:xfrm>
            <a:off x="3962070" y="2305304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3A7D08BE-6E9F-6D9B-7FD9-C36DCE2A5421}"/>
              </a:ext>
            </a:extLst>
          </p:cNvPr>
          <p:cNvSpPr/>
          <p:nvPr/>
        </p:nvSpPr>
        <p:spPr>
          <a:xfrm>
            <a:off x="5255940" y="2910454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11ED68B-50A6-1094-8C9D-04DC549F2781}"/>
              </a:ext>
            </a:extLst>
          </p:cNvPr>
          <p:cNvSpPr/>
          <p:nvPr/>
        </p:nvSpPr>
        <p:spPr>
          <a:xfrm>
            <a:off x="4863422" y="2910453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AAE9A4ED-51D1-6E6A-F19C-970B6562B07F}"/>
              </a:ext>
            </a:extLst>
          </p:cNvPr>
          <p:cNvSpPr/>
          <p:nvPr/>
        </p:nvSpPr>
        <p:spPr>
          <a:xfrm>
            <a:off x="4428461" y="2908643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A674D39-FEF8-7D25-C819-9F8F757B3B87}"/>
              </a:ext>
            </a:extLst>
          </p:cNvPr>
          <p:cNvSpPr/>
          <p:nvPr/>
        </p:nvSpPr>
        <p:spPr>
          <a:xfrm>
            <a:off x="4033670" y="2910452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47F4231E-A091-6EC6-04EB-D9AC65DFF6E5}"/>
              </a:ext>
            </a:extLst>
          </p:cNvPr>
          <p:cNvSpPr/>
          <p:nvPr/>
        </p:nvSpPr>
        <p:spPr>
          <a:xfrm>
            <a:off x="3610259" y="2910452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A0904A7E-EED6-CCAB-6A8E-6D3AA2674270}"/>
              </a:ext>
            </a:extLst>
          </p:cNvPr>
          <p:cNvSpPr/>
          <p:nvPr/>
        </p:nvSpPr>
        <p:spPr>
          <a:xfrm>
            <a:off x="4863422" y="3438200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75FDA5EB-09C6-5EFC-1F14-61723171DBDA}"/>
              </a:ext>
            </a:extLst>
          </p:cNvPr>
          <p:cNvSpPr/>
          <p:nvPr/>
        </p:nvSpPr>
        <p:spPr>
          <a:xfrm>
            <a:off x="5261711" y="3438200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2BF3DCEF-AEBB-AF27-3D91-65027A671A8B}"/>
              </a:ext>
            </a:extLst>
          </p:cNvPr>
          <p:cNvSpPr/>
          <p:nvPr/>
        </p:nvSpPr>
        <p:spPr>
          <a:xfrm>
            <a:off x="4428461" y="3431702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BF7F22B2-4AC6-3198-70A6-64E35EE05AF8}"/>
              </a:ext>
            </a:extLst>
          </p:cNvPr>
          <p:cNvSpPr/>
          <p:nvPr/>
        </p:nvSpPr>
        <p:spPr>
          <a:xfrm>
            <a:off x="5248304" y="3990845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D36473A9-8A2E-9CFF-1B2F-90AC70E9EA09}"/>
              </a:ext>
            </a:extLst>
          </p:cNvPr>
          <p:cNvSpPr/>
          <p:nvPr/>
        </p:nvSpPr>
        <p:spPr>
          <a:xfrm>
            <a:off x="4855786" y="3981263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ECCD256F-E03B-F157-62B0-F5700740EF15}"/>
              </a:ext>
            </a:extLst>
          </p:cNvPr>
          <p:cNvSpPr/>
          <p:nvPr/>
        </p:nvSpPr>
        <p:spPr>
          <a:xfrm>
            <a:off x="4456327" y="3987209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25BB875B-3A3D-D8EB-A653-9C0E3D00564B}"/>
              </a:ext>
            </a:extLst>
          </p:cNvPr>
          <p:cNvSpPr/>
          <p:nvPr/>
        </p:nvSpPr>
        <p:spPr>
          <a:xfrm>
            <a:off x="5263483" y="4592579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7279000F-C582-1106-7682-B42923088625}"/>
              </a:ext>
            </a:extLst>
          </p:cNvPr>
          <p:cNvSpPr/>
          <p:nvPr/>
        </p:nvSpPr>
        <p:spPr>
          <a:xfrm>
            <a:off x="4859786" y="4599303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B5ED7B54-2CFC-36C9-D8F0-FADBA0F18041}"/>
              </a:ext>
            </a:extLst>
          </p:cNvPr>
          <p:cNvSpPr/>
          <p:nvPr/>
        </p:nvSpPr>
        <p:spPr>
          <a:xfrm>
            <a:off x="4487622" y="4590823"/>
            <a:ext cx="339213" cy="310809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DDF35"/>
                </a:solidFill>
              </a:ln>
              <a:solidFill>
                <a:srgbClr val="3DDF3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69433-5885-6578-F614-1F6A5573C076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423B22F-4239-6DDF-3E80-F8933A9B5AE9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A8D3BD0-7BE1-05D5-1458-78E30953A3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2783653-7479-BE99-6D67-ABBDD1194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2229E30-C506-8F0D-4A37-755B41DB7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6DE936-CCEF-AB86-4C15-423E1A9E1E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B18755-BBE1-4F87-ACFE-64383C455D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A5AC52-38FC-044B-ACFD-5994DDD5F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7F1CB-6691-F28E-F619-5AB26B03C863}"/>
              </a:ext>
            </a:extLst>
          </p:cNvPr>
          <p:cNvGrpSpPr/>
          <p:nvPr/>
        </p:nvGrpSpPr>
        <p:grpSpPr>
          <a:xfrm>
            <a:off x="312043" y="5464763"/>
            <a:ext cx="6192771" cy="1418476"/>
            <a:chOff x="331854" y="7237928"/>
            <a:chExt cx="6192771" cy="141847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83017E-B4B6-6771-3436-4227BCCAC7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7B8198-602C-A1D7-0B00-72087C350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92144E-3B4F-E5AC-143A-65311B9DCE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B9385BD-4FF6-E544-E5C0-92CEEA01CC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5785AE-EAB9-7B81-607C-2DB801154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714470-7FA0-BF3A-0474-C3257D5396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7523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E6D72F-FE4F-930C-EC20-B51D66859989}"/>
              </a:ext>
            </a:extLst>
          </p:cNvPr>
          <p:cNvSpPr/>
          <p:nvPr/>
        </p:nvSpPr>
        <p:spPr>
          <a:xfrm>
            <a:off x="2753959" y="679966"/>
            <a:ext cx="1350082" cy="539234"/>
          </a:xfrm>
          <a:prstGeom prst="roundRect">
            <a:avLst/>
          </a:prstGeom>
          <a:solidFill>
            <a:srgbClr val="3DDF35"/>
          </a:solidFill>
          <a:ln>
            <a:solidFill>
              <a:srgbClr val="3DDF3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>
                <a:solidFill>
                  <a:schemeClr val="tx1"/>
                </a:solidFill>
                <a:latin typeface="IranMOGHTASAD"/>
                <a:cs typeface="A-bad kh@t2" panose="00000700000000000000" pitchFamily="2" charset="-78"/>
              </a:rPr>
              <a:t>سرباز</a:t>
            </a:r>
            <a:endParaRPr lang="en-US" sz="2000" dirty="0">
              <a:solidFill>
                <a:schemeClr val="tx1"/>
              </a:solidFill>
              <a:latin typeface="IranMOGHTASAD"/>
              <a:cs typeface="A-bad kh@t2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FB31A-C117-A3CA-12F2-C3CC59934445}"/>
              </a:ext>
            </a:extLst>
          </p:cNvPr>
          <p:cNvSpPr txBox="1"/>
          <p:nvPr/>
        </p:nvSpPr>
        <p:spPr>
          <a:xfrm>
            <a:off x="345649" y="12379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گلم! نام هر تصویر را بنویس.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عزیزم! بادکنک مربوط به صداهای </a:t>
            </a:r>
            <a:r>
              <a:rPr lang="fa-IR" u="sng" dirty="0">
                <a:cs typeface="Far.Diplomaat" panose="00000400000000000000" pitchFamily="2" charset="-78"/>
              </a:rPr>
              <a:t>یک شکل </a:t>
            </a:r>
            <a:r>
              <a:rPr lang="fa-IR" dirty="0">
                <a:cs typeface="Far.Diplomaat" panose="00000400000000000000" pitchFamily="2" charset="-78"/>
              </a:rPr>
              <a:t>را </a:t>
            </a:r>
            <a:r>
              <a:rPr lang="fa-IR" dirty="0">
                <a:solidFill>
                  <a:srgbClr val="00B0F0"/>
                </a:solidFill>
                <a:cs typeface="Far.Diplomaat" panose="00000400000000000000" pitchFamily="2" charset="-78"/>
              </a:rPr>
              <a:t>آبی</a:t>
            </a:r>
            <a:r>
              <a:rPr lang="fa-IR" dirty="0">
                <a:cs typeface="Far.Diplomaat" panose="00000400000000000000" pitchFamily="2" charset="-78"/>
              </a:rPr>
              <a:t>، </a:t>
            </a:r>
            <a:r>
              <a:rPr lang="fa-IR" u="sng" dirty="0">
                <a:cs typeface="Far.Diplomaat" panose="00000400000000000000" pitchFamily="2" charset="-78"/>
              </a:rPr>
              <a:t>دو شکلی </a:t>
            </a:r>
            <a:r>
              <a:rPr lang="fa-IR" dirty="0">
                <a:cs typeface="Far.Diplomaat" panose="00000400000000000000" pitchFamily="2" charset="-78"/>
              </a:rPr>
              <a:t>را </a:t>
            </a:r>
            <a:r>
              <a:rPr lang="fa-IR" dirty="0">
                <a:solidFill>
                  <a:srgbClr val="FFFF00"/>
                </a:solidFill>
                <a:cs typeface="Far.Diplomaat" panose="00000400000000000000" pitchFamily="2" charset="-78"/>
              </a:rPr>
              <a:t>زرد</a:t>
            </a:r>
            <a:r>
              <a:rPr lang="fa-IR" dirty="0">
                <a:cs typeface="Far.Diplomaat" panose="00000400000000000000" pitchFamily="2" charset="-78"/>
              </a:rPr>
              <a:t> و </a:t>
            </a:r>
            <a:r>
              <a:rPr lang="fa-IR" u="sng" dirty="0">
                <a:cs typeface="Far.Diplomaat" panose="00000400000000000000" pitchFamily="2" charset="-78"/>
              </a:rPr>
              <a:t>چهار شکلی </a:t>
            </a:r>
            <a:r>
              <a:rPr lang="fa-IR" dirty="0">
                <a:cs typeface="Far.Diplomaat" panose="00000400000000000000" pitchFamily="2" charset="-78"/>
              </a:rPr>
              <a:t>را</a:t>
            </a:r>
            <a:r>
              <a:rPr lang="fa-IR" dirty="0">
                <a:solidFill>
                  <a:srgbClr val="00B050"/>
                </a:solidFill>
                <a:cs typeface="Far.Diplomaat" panose="00000400000000000000" pitchFamily="2" charset="-78"/>
              </a:rPr>
              <a:t> سبز </a:t>
            </a:r>
            <a:r>
              <a:rPr lang="fa-IR" dirty="0">
                <a:cs typeface="Far.Diplomaat" panose="00000400000000000000" pitchFamily="2" charset="-78"/>
              </a:rPr>
              <a:t>کن</a:t>
            </a:r>
            <a:r>
              <a:rPr lang="fa-IR" dirty="0">
                <a:cs typeface="A-bad kh@t2" panose="00000700000000000000" pitchFamily="2" charset="-78"/>
              </a:rPr>
              <a:t>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1BCF24-3DA7-B531-FABF-E0B4FD7DD5E8}"/>
              </a:ext>
            </a:extLst>
          </p:cNvPr>
          <p:cNvGrpSpPr/>
          <p:nvPr/>
        </p:nvGrpSpPr>
        <p:grpSpPr>
          <a:xfrm>
            <a:off x="1166535" y="1913535"/>
            <a:ext cx="4524930" cy="1070114"/>
            <a:chOff x="887452" y="1913535"/>
            <a:chExt cx="4524930" cy="10701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7B3762-7F3B-316F-5874-2E11D525D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3125" y1="22554" x2="71875" y2="70652"/>
                          <a14:foregroundMark x1="67391" y1="60870" x2="54076" y2="17255"/>
                          <a14:foregroundMark x1="69158" y1="61685" x2="69158" y2="61685"/>
                          <a14:foregroundMark x1="69158" y1="61685" x2="69158" y2="61685"/>
                          <a14:foregroundMark x1="67391" y1="56386" x2="53125" y2="18071"/>
                          <a14:foregroundMark x1="68207" y1="59918" x2="73641" y2="70652"/>
                          <a14:backgroundMark x1="31793" y1="19022" x2="46060" y2="19022"/>
                          <a14:backgroundMark x1="34511" y1="19973" x2="45109" y2="19022"/>
                          <a14:backgroundMark x1="39810" y1="20788" x2="39810" y2="18071"/>
                          <a14:backgroundMark x1="39810" y1="18071" x2="39810" y2="180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5951" y="1940733"/>
              <a:ext cx="736615" cy="1031067"/>
            </a:xfrm>
            <a:prstGeom prst="rect">
              <a:avLst/>
            </a:prstGeom>
            <a:ln>
              <a:solidFill>
                <a:srgbClr val="3DDF35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9C544-E819-4AFA-BC6F-6A9EC8F96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452" y="1913535"/>
              <a:ext cx="1250154" cy="1054767"/>
            </a:xfrm>
            <a:prstGeom prst="rect">
              <a:avLst/>
            </a:prstGeom>
            <a:ln>
              <a:solidFill>
                <a:srgbClr val="3DDF35"/>
              </a:solidFill>
            </a:ln>
          </p:spPr>
        </p:pic>
        <p:pic>
          <p:nvPicPr>
            <p:cNvPr id="16" name="Picture 15" descr="Cartoon a cartoon bee running&#10;&#10;AI-generated content may be incorrect.">
              <a:extLst>
                <a:ext uri="{FF2B5EF4-FFF2-40B4-BE49-F238E27FC236}">
                  <a16:creationId xmlns:a16="http://schemas.microsoft.com/office/drawing/2014/main" id="{72CB8929-F930-DFEA-F589-8D69CBCCF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000" y="1928882"/>
              <a:ext cx="758751" cy="1054767"/>
            </a:xfrm>
            <a:prstGeom prst="rect">
              <a:avLst/>
            </a:prstGeom>
            <a:ln>
              <a:solidFill>
                <a:srgbClr val="3DDF35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4361CA-5E26-7311-320B-285B9B17A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75766" y="1940733"/>
              <a:ext cx="736616" cy="1031067"/>
            </a:xfrm>
            <a:prstGeom prst="rect">
              <a:avLst/>
            </a:prstGeom>
            <a:ln>
              <a:solidFill>
                <a:srgbClr val="3DDF35"/>
              </a:solidFill>
            </a:ln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85EB85-C1DD-FE6C-3F69-DC2589A8A870}"/>
              </a:ext>
            </a:extLst>
          </p:cNvPr>
          <p:cNvCxnSpPr/>
          <p:nvPr/>
        </p:nvCxnSpPr>
        <p:spPr>
          <a:xfrm flipH="1">
            <a:off x="5072434" y="3237271"/>
            <a:ext cx="701559" cy="0"/>
          </a:xfrm>
          <a:prstGeom prst="line">
            <a:avLst/>
          </a:prstGeom>
          <a:ln>
            <a:solidFill>
              <a:srgbClr val="3DD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53ABF9-ED29-743C-1FFC-0BEF0AE9238C}"/>
              </a:ext>
            </a:extLst>
          </p:cNvPr>
          <p:cNvCxnSpPr/>
          <p:nvPr/>
        </p:nvCxnSpPr>
        <p:spPr>
          <a:xfrm flipH="1">
            <a:off x="1478020" y="3237271"/>
            <a:ext cx="701559" cy="0"/>
          </a:xfrm>
          <a:prstGeom prst="line">
            <a:avLst/>
          </a:prstGeom>
          <a:ln>
            <a:solidFill>
              <a:srgbClr val="3DD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4F45AA-6144-B133-9625-22EB38B0818A}"/>
              </a:ext>
            </a:extLst>
          </p:cNvPr>
          <p:cNvCxnSpPr/>
          <p:nvPr/>
        </p:nvCxnSpPr>
        <p:spPr>
          <a:xfrm flipH="1">
            <a:off x="2850275" y="3238500"/>
            <a:ext cx="701559" cy="0"/>
          </a:xfrm>
          <a:prstGeom prst="line">
            <a:avLst/>
          </a:prstGeom>
          <a:ln>
            <a:solidFill>
              <a:srgbClr val="3DD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288DB4-61FC-663E-8965-CED6BD85E3E6}"/>
              </a:ext>
            </a:extLst>
          </p:cNvPr>
          <p:cNvCxnSpPr/>
          <p:nvPr/>
        </p:nvCxnSpPr>
        <p:spPr>
          <a:xfrm flipH="1">
            <a:off x="3920090" y="3238500"/>
            <a:ext cx="701559" cy="0"/>
          </a:xfrm>
          <a:prstGeom prst="line">
            <a:avLst/>
          </a:prstGeom>
          <a:ln>
            <a:solidFill>
              <a:srgbClr val="3DD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90DDC3A-7813-8A72-9C1E-FCBDD4954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1" b="98241" l="2286" r="92429">
                        <a14:foregroundMark x1="15143" y1="31389" x2="15143" y2="31389"/>
                        <a14:foregroundMark x1="8286" y1="34537" x2="8286" y2="34537"/>
                        <a14:foregroundMark x1="9143" y1="33889" x2="9143" y2="33889"/>
                        <a14:foregroundMark x1="13714" y1="34815" x2="6857" y2="29537"/>
                        <a14:foregroundMark x1="12286" y1="28611" x2="15429" y2="36389"/>
                        <a14:foregroundMark x1="16857" y1="28981" x2="10000" y2="39167"/>
                        <a14:foregroundMark x1="28000" y1="46852" x2="28000" y2="46852"/>
                        <a14:foregroundMark x1="27429" y1="46852" x2="27429" y2="46852"/>
                        <a14:foregroundMark x1="27429" y1="46852" x2="27429" y2="46852"/>
                        <a14:foregroundMark x1="27429" y1="46852" x2="27429" y2="46852"/>
                        <a14:foregroundMark x1="31714" y1="46852" x2="31714" y2="46852"/>
                        <a14:foregroundMark x1="31714" y1="46852" x2="31714" y2="46852"/>
                        <a14:foregroundMark x1="31714" y1="46852" x2="31714" y2="46852"/>
                        <a14:foregroundMark x1="30857" y1="46296" x2="30857" y2="46296"/>
                        <a14:foregroundMark x1="28000" y1="43519" x2="28000" y2="43519"/>
                        <a14:foregroundMark x1="25714" y1="42870" x2="25714" y2="42870"/>
                        <a14:foregroundMark x1="24286" y1="44444" x2="24286" y2="44444"/>
                        <a14:foregroundMark x1="24286" y1="44444" x2="24286" y2="44444"/>
                        <a14:foregroundMark x1="24000" y1="48148" x2="24000" y2="55556"/>
                        <a14:foregroundMark x1="24571" y1="54907" x2="26571" y2="52130"/>
                        <a14:foregroundMark x1="15429" y1="33889" x2="15429" y2="33889"/>
                        <a14:foregroundMark x1="15429" y1="33889" x2="15429" y2="33889"/>
                        <a14:foregroundMark x1="15429" y1="32963" x2="15429" y2="32963"/>
                        <a14:foregroundMark x1="14857" y1="30833" x2="14857" y2="30833"/>
                        <a14:foregroundMark x1="13429" y1="28611" x2="13429" y2="28611"/>
                        <a14:foregroundMark x1="13429" y1="28611" x2="13429" y2="28611"/>
                        <a14:foregroundMark x1="12286" y1="30185" x2="12286" y2="30185"/>
                        <a14:foregroundMark x1="11714" y1="31759" x2="11429" y2="33611"/>
                        <a14:foregroundMark x1="11429" y1="33611" x2="11429" y2="35093"/>
                        <a14:foregroundMark x1="11429" y1="36019" x2="11429" y2="36019"/>
                        <a14:foregroundMark x1="12000" y1="35093" x2="12000" y2="35093"/>
                        <a14:foregroundMark x1="12571" y1="34537" x2="12571" y2="34537"/>
                        <a14:foregroundMark x1="15429" y1="32685" x2="15429" y2="32685"/>
                        <a14:foregroundMark x1="16571" y1="31389" x2="16571" y2="31389"/>
                        <a14:foregroundMark x1="17429" y1="30833" x2="17429" y2="30833"/>
                        <a14:foregroundMark x1="50286" y1="20926" x2="50286" y2="20926"/>
                        <a14:foregroundMark x1="54857" y1="17500" x2="54857" y2="17500"/>
                        <a14:foregroundMark x1="54857" y1="17500" x2="54857" y2="17500"/>
                        <a14:foregroundMark x1="54857" y1="17500" x2="54857" y2="17500"/>
                        <a14:foregroundMark x1="56286" y1="16296" x2="56286" y2="16296"/>
                        <a14:foregroundMark x1="57429" y1="15648" x2="58571" y2="15648"/>
                        <a14:foregroundMark x1="59429" y1="15648" x2="60286" y2="15926"/>
                        <a14:foregroundMark x1="75429" y1="18148" x2="75429" y2="18148"/>
                        <a14:foregroundMark x1="75429" y1="18148" x2="75429" y2="18148"/>
                        <a14:foregroundMark x1="75429" y1="18148" x2="75429" y2="18148"/>
                        <a14:foregroundMark x1="75429" y1="18148" x2="75429" y2="18148"/>
                        <a14:foregroundMark x1="90286" y1="35463" x2="90286" y2="35463"/>
                        <a14:foregroundMark x1="90286" y1="33611" x2="90286" y2="33611"/>
                        <a14:foregroundMark x1="90571" y1="33241" x2="90571" y2="33241"/>
                        <a14:foregroundMark x1="91429" y1="31389" x2="92286" y2="31389"/>
                        <a14:foregroundMark x1="92571" y1="31389" x2="92571" y2="31389"/>
                        <a14:foregroundMark x1="92857" y1="31759" x2="92857" y2="31759"/>
                        <a14:foregroundMark x1="92857" y1="32315" x2="92571" y2="33241"/>
                        <a14:foregroundMark x1="92571" y1="33241" x2="92286" y2="36019"/>
                        <a14:foregroundMark x1="87143" y1="36389" x2="86286" y2="36389"/>
                        <a14:foregroundMark x1="84857" y1="35093" x2="84857" y2="35093"/>
                        <a14:foregroundMark x1="84857" y1="33611" x2="84857" y2="33611"/>
                        <a14:foregroundMark x1="65429" y1="59907" x2="56286" y2="77037"/>
                        <a14:foregroundMark x1="56286" y1="77037" x2="55143" y2="89259"/>
                        <a14:foregroundMark x1="55143" y1="67870" x2="55143" y2="67870"/>
                        <a14:foregroundMark x1="55143" y1="67870" x2="55143" y2="67870"/>
                        <a14:foregroundMark x1="55143" y1="67870" x2="55143" y2="67870"/>
                        <a14:foregroundMark x1="55143" y1="67870" x2="57143" y2="71944"/>
                        <a14:foregroundMark x1="57143" y1="71944" x2="57429" y2="73796"/>
                        <a14:foregroundMark x1="57429" y1="73796" x2="57429" y2="73796"/>
                        <a14:foregroundMark x1="57143" y1="75648" x2="57143" y2="78704"/>
                        <a14:foregroundMark x1="57143" y1="80000" x2="57143" y2="81852"/>
                        <a14:foregroundMark x1="57143" y1="82407" x2="57143" y2="84630"/>
                        <a14:foregroundMark x1="59429" y1="83333" x2="61143" y2="87407"/>
                        <a14:foregroundMark x1="61143" y1="87407" x2="61429" y2="88981"/>
                        <a14:foregroundMark x1="56000" y1="78704" x2="56000" y2="78704"/>
                        <a14:foregroundMark x1="56571" y1="75000" x2="56571" y2="75000"/>
                        <a14:foregroundMark x1="56286" y1="74722" x2="56286" y2="74722"/>
                        <a14:foregroundMark x1="56286" y1="75370" x2="56286" y2="78704"/>
                        <a14:foregroundMark x1="56286" y1="79074" x2="56286" y2="79074"/>
                        <a14:foregroundMark x1="52571" y1="75648" x2="52571" y2="77222"/>
                        <a14:foregroundMark x1="54000" y1="77222" x2="56857" y2="80556"/>
                        <a14:foregroundMark x1="57429" y1="80278" x2="57429" y2="80278"/>
                        <a14:foregroundMark x1="56571" y1="80000" x2="56571" y2="82778"/>
                        <a14:foregroundMark x1="56571" y1="85185" x2="57429" y2="88056"/>
                        <a14:foregroundMark x1="57429" y1="88611" x2="57429" y2="89537"/>
                        <a14:foregroundMark x1="57429" y1="90463" x2="57429" y2="91759"/>
                        <a14:foregroundMark x1="57429" y1="92315" x2="57429" y2="92315"/>
                        <a14:foregroundMark x1="56000" y1="74074" x2="56000" y2="74074"/>
                        <a14:foregroundMark x1="56857" y1="69444" x2="58286" y2="67870"/>
                        <a14:foregroundMark x1="62000" y1="66389" x2="62000" y2="66389"/>
                        <a14:foregroundMark x1="62857" y1="64537" x2="62857" y2="64537"/>
                        <a14:foregroundMark x1="78571" y1="42593" x2="78571" y2="42593"/>
                        <a14:foregroundMark x1="78286" y1="42222" x2="78286" y2="42222"/>
                        <a14:foregroundMark x1="78286" y1="44074" x2="78286" y2="44074"/>
                        <a14:foregroundMark x1="77714" y1="44722" x2="77714" y2="44722"/>
                        <a14:foregroundMark x1="77429" y1="45000" x2="77429" y2="45000"/>
                        <a14:foregroundMark x1="78000" y1="45000" x2="78000" y2="45000"/>
                        <a14:foregroundMark x1="79714" y1="43796" x2="79714" y2="43796"/>
                        <a14:foregroundMark x1="80286" y1="43148" x2="80286" y2="43148"/>
                        <a14:foregroundMark x1="80286" y1="43148" x2="80286" y2="43148"/>
                        <a14:foregroundMark x1="73429" y1="30185" x2="73429" y2="30185"/>
                        <a14:foregroundMark x1="73429" y1="30185" x2="73429" y2="30185"/>
                        <a14:foregroundMark x1="73429" y1="30185" x2="73429" y2="29259"/>
                        <a14:foregroundMark x1="74571" y1="28333" x2="74571" y2="28333"/>
                        <a14:foregroundMark x1="53143" y1="29907" x2="53143" y2="29907"/>
                        <a14:foregroundMark x1="51714" y1="29907" x2="51714" y2="29907"/>
                        <a14:foregroundMark x1="51714" y1="29907" x2="51714" y2="29907"/>
                        <a14:foregroundMark x1="50857" y1="28981" x2="50857" y2="28981"/>
                        <a14:foregroundMark x1="52000" y1="27130" x2="52000" y2="27130"/>
                        <a14:foregroundMark x1="53143" y1="27130" x2="53143" y2="27130"/>
                        <a14:foregroundMark x1="52857" y1="27407" x2="51714" y2="30463"/>
                        <a14:foregroundMark x1="51714" y1="30463" x2="51714" y2="32037"/>
                        <a14:foregroundMark x1="48000" y1="32685" x2="48000" y2="32685"/>
                        <a14:foregroundMark x1="37143" y1="53056" x2="38000" y2="53056"/>
                        <a14:foregroundMark x1="39143" y1="53333" x2="39143" y2="53333"/>
                        <a14:foregroundMark x1="42571" y1="50000" x2="42571" y2="50000"/>
                        <a14:foregroundMark x1="46571" y1="45648" x2="46571" y2="45648"/>
                        <a14:foregroundMark x1="46571" y1="45648" x2="46571" y2="45648"/>
                        <a14:foregroundMark x1="45429" y1="47778" x2="45429" y2="50556"/>
                        <a14:foregroundMark x1="43429" y1="51204" x2="43429" y2="51204"/>
                        <a14:foregroundMark x1="42286" y1="50556" x2="42286" y2="50556"/>
                        <a14:foregroundMark x1="39143" y1="50000" x2="39143" y2="50000"/>
                        <a14:foregroundMark x1="40286" y1="48704" x2="40286" y2="48704"/>
                        <a14:foregroundMark x1="40286" y1="51204" x2="40286" y2="51204"/>
                        <a14:foregroundMark x1="38286" y1="58056" x2="38286" y2="58056"/>
                        <a14:foregroundMark x1="38286" y1="58611" x2="38286" y2="58611"/>
                        <a14:foregroundMark x1="40571" y1="19074" x2="40571" y2="19074"/>
                        <a14:foregroundMark x1="38000" y1="17222" x2="39714" y2="17778"/>
                        <a14:foregroundMark x1="45143" y1="35463" x2="45714" y2="37315"/>
                        <a14:foregroundMark x1="45714" y1="37593" x2="45714" y2="37593"/>
                        <a14:foregroundMark x1="55143" y1="78426" x2="55143" y2="78426"/>
                        <a14:foregroundMark x1="55143" y1="78426" x2="54286" y2="78148"/>
                        <a14:foregroundMark x1="54286" y1="78148" x2="54286" y2="78148"/>
                        <a14:foregroundMark x1="54286" y1="78148" x2="54286" y2="78148"/>
                        <a14:foregroundMark x1="54286" y1="77778" x2="54286" y2="77778"/>
                        <a14:foregroundMark x1="54571" y1="78148" x2="54571" y2="78148"/>
                        <a14:foregroundMark x1="55143" y1="78426" x2="54571" y2="77778"/>
                        <a14:foregroundMark x1="54571" y1="77778" x2="54857" y2="80556"/>
                        <a14:foregroundMark x1="36286" y1="53981" x2="36286" y2="53981"/>
                        <a14:foregroundMark x1="35143" y1="53981" x2="35143" y2="53981"/>
                        <a14:foregroundMark x1="35143" y1="53981" x2="35143" y2="53981"/>
                        <a14:foregroundMark x1="35143" y1="53981" x2="35143" y2="53981"/>
                        <a14:foregroundMark x1="35143" y1="55278" x2="35143" y2="56481"/>
                        <a14:foregroundMark x1="35143" y1="56481" x2="35143" y2="56481"/>
                        <a14:foregroundMark x1="35143" y1="53981" x2="35143" y2="53981"/>
                        <a14:foregroundMark x1="35143" y1="53333" x2="35143" y2="53333"/>
                        <a14:foregroundMark x1="35143" y1="53333" x2="35143" y2="53333"/>
                        <a14:foregroundMark x1="35143" y1="53333" x2="35143" y2="53333"/>
                        <a14:foregroundMark x1="36857" y1="53704" x2="36857" y2="53704"/>
                        <a14:foregroundMark x1="37143" y1="54259" x2="37143" y2="54259"/>
                        <a14:foregroundMark x1="51429" y1="66019" x2="51429" y2="66019"/>
                        <a14:foregroundMark x1="51429" y1="65093" x2="49143" y2="65093"/>
                        <a14:foregroundMark x1="49143" y1="65093" x2="49143" y2="65093"/>
                        <a14:foregroundMark x1="47714" y1="65093" x2="47714" y2="65093"/>
                        <a14:foregroundMark x1="46857" y1="64537" x2="46857" y2="64537"/>
                        <a14:foregroundMark x1="46857" y1="64537" x2="51429" y2="65093"/>
                        <a14:foregroundMark x1="51143" y1="66667" x2="44286" y2="64815"/>
                        <a14:foregroundMark x1="52571" y1="26481" x2="52571" y2="26481"/>
                        <a14:foregroundMark x1="52571" y1="26481" x2="52571" y2="26481"/>
                        <a14:foregroundMark x1="53714" y1="25833" x2="53714" y2="25833"/>
                        <a14:foregroundMark x1="81714" y1="41296" x2="81714" y2="41296"/>
                        <a14:foregroundMark x1="80286" y1="41019" x2="80286" y2="41019"/>
                        <a14:foregroundMark x1="80286" y1="41019" x2="80286" y2="41019"/>
                        <a14:foregroundMark x1="21429" y1="38519" x2="21429" y2="38519"/>
                        <a14:foregroundMark x1="39143" y1="52407" x2="39143" y2="52407"/>
                        <a14:foregroundMark x1="41714" y1="53704" x2="41714" y2="53704"/>
                        <a14:foregroundMark x1="45714" y1="50556" x2="45714" y2="50556"/>
                        <a14:foregroundMark x1="46571" y1="48426" x2="46571" y2="48426"/>
                        <a14:foregroundMark x1="45429" y1="48426" x2="44571" y2="48426"/>
                        <a14:foregroundMark x1="44571" y1="49074" x2="44857" y2="52130"/>
                        <a14:foregroundMark x1="41714" y1="55556" x2="41714" y2="55556"/>
                        <a14:foregroundMark x1="40000" y1="56481" x2="40000" y2="56481"/>
                        <a14:foregroundMark x1="40000" y1="56481" x2="38286" y2="56481"/>
                        <a14:foregroundMark x1="33714" y1="54259" x2="33714" y2="54259"/>
                        <a14:foregroundMark x1="33714" y1="53056" x2="33714" y2="53056"/>
                        <a14:foregroundMark x1="33714" y1="53056" x2="34286" y2="54630"/>
                        <a14:foregroundMark x1="36286" y1="57130" x2="38000" y2="57685"/>
                        <a14:foregroundMark x1="39714" y1="58056" x2="40286" y2="59259"/>
                        <a14:foregroundMark x1="40286" y1="59907" x2="45714" y2="64537"/>
                        <a14:foregroundMark x1="46857" y1="64815" x2="49429" y2="64815"/>
                        <a14:foregroundMark x1="49429" y1="64815" x2="49429" y2="64815"/>
                        <a14:foregroundMark x1="71429" y1="15926" x2="71429" y2="15926"/>
                        <a14:foregroundMark x1="71429" y1="15926" x2="71429" y2="15926"/>
                        <a14:foregroundMark x1="71429" y1="15926" x2="71429" y2="15926"/>
                        <a14:foregroundMark x1="71429" y1="15926" x2="71429" y2="15926"/>
                        <a14:foregroundMark x1="78857" y1="42593" x2="78857" y2="42593"/>
                        <a14:foregroundMark x1="78857" y1="42593" x2="78857" y2="42593"/>
                        <a14:foregroundMark x1="78857" y1="42593" x2="78857" y2="42593"/>
                        <a14:foregroundMark x1="78857" y1="42593" x2="78857" y2="42593"/>
                        <a14:foregroundMark x1="78857" y1="42593" x2="78857" y2="42593"/>
                        <a14:foregroundMark x1="78857" y1="42593" x2="74571" y2="46852"/>
                        <a14:foregroundMark x1="82000" y1="40741" x2="71143" y2="47222"/>
                        <a14:foregroundMark x1="73714" y1="28333" x2="72000" y2="33611"/>
                        <a14:foregroundMark x1="52571" y1="27407" x2="48286" y2="34167"/>
                        <a14:foregroundMark x1="39429" y1="43519" x2="42571" y2="51852"/>
                        <a14:foregroundMark x1="63714" y1="63889" x2="63714" y2="63889"/>
                        <a14:foregroundMark x1="58571" y1="63241" x2="58571" y2="63241"/>
                        <a14:foregroundMark x1="61143" y1="63889" x2="62857" y2="65741"/>
                        <a14:foregroundMark x1="60571" y1="62963" x2="60571" y2="62963"/>
                        <a14:foregroundMark x1="60571" y1="63241" x2="60571" y2="65463"/>
                        <a14:foregroundMark x1="60571" y1="66019" x2="60571" y2="66019"/>
                        <a14:foregroundMark x1="60571" y1="66019" x2="60571" y2="66019"/>
                        <a14:foregroundMark x1="59714" y1="66389" x2="59714" y2="66389"/>
                        <a14:foregroundMark x1="58571" y1="66389" x2="58571" y2="66389"/>
                        <a14:foregroundMark x1="59143" y1="64537" x2="59143" y2="64537"/>
                        <a14:foregroundMark x1="60286" y1="65093" x2="60286" y2="65093"/>
                        <a14:foregroundMark x1="65143" y1="62685" x2="65143" y2="62685"/>
                        <a14:foregroundMark x1="65143" y1="60463" x2="66286" y2="59907"/>
                        <a14:foregroundMark x1="66286" y1="59907" x2="66286" y2="61111"/>
                        <a14:foregroundMark x1="65429" y1="62037" x2="65429" y2="62037"/>
                        <a14:foregroundMark x1="60571" y1="59259" x2="60571" y2="59259"/>
                        <a14:foregroundMark x1="60571" y1="61759" x2="60857" y2="63241"/>
                        <a14:foregroundMark x1="62857" y1="62315" x2="62857" y2="62315"/>
                        <a14:foregroundMark x1="62857" y1="62037" x2="62857" y2="62037"/>
                        <a14:foregroundMark x1="62857" y1="61111" x2="62857" y2="61111"/>
                        <a14:foregroundMark x1="64286" y1="58611" x2="64286" y2="58611"/>
                        <a14:foregroundMark x1="64286" y1="58611" x2="64286" y2="58611"/>
                        <a14:foregroundMark x1="64286" y1="58611" x2="64286" y2="59537"/>
                        <a14:foregroundMark x1="66000" y1="58333" x2="66857" y2="58333"/>
                        <a14:foregroundMark x1="66571" y1="58333" x2="66571" y2="58333"/>
                        <a14:foregroundMark x1="66571" y1="58056" x2="66571" y2="58056"/>
                        <a14:foregroundMark x1="66571" y1="56204" x2="66857" y2="55278"/>
                        <a14:foregroundMark x1="72000" y1="50278" x2="72000" y2="50278"/>
                        <a14:foregroundMark x1="75429" y1="48148" x2="76286" y2="47500"/>
                        <a14:foregroundMark x1="78857" y1="45648" x2="78857" y2="45648"/>
                        <a14:foregroundMark x1="79143" y1="44074" x2="79143" y2="44074"/>
                        <a14:foregroundMark x1="79143" y1="44074" x2="79143" y2="45000"/>
                        <a14:foregroundMark x1="79143" y1="45000" x2="79143" y2="45000"/>
                        <a14:foregroundMark x1="72286" y1="45926" x2="72286" y2="45926"/>
                        <a14:foregroundMark x1="76857" y1="45648" x2="76857" y2="45648"/>
                        <a14:foregroundMark x1="77143" y1="44722" x2="77143" y2="44722"/>
                        <a14:foregroundMark x1="77429" y1="44444" x2="77429" y2="44444"/>
                        <a14:foregroundMark x1="80000" y1="42222" x2="80000" y2="42222"/>
                        <a14:foregroundMark x1="80000" y1="42222" x2="80000" y2="42222"/>
                        <a14:foregroundMark x1="80000" y1="42222" x2="80000" y2="42222"/>
                        <a14:foregroundMark x1="80000" y1="42222" x2="81143" y2="40741"/>
                        <a14:foregroundMark x1="81143" y1="40741" x2="81143" y2="40741"/>
                        <a14:foregroundMark x1="72286" y1="29907" x2="72286" y2="29907"/>
                        <a14:foregroundMark x1="72286" y1="28611" x2="73143" y2="27407"/>
                        <a14:foregroundMark x1="74000" y1="27130" x2="74000" y2="28333"/>
                        <a14:foregroundMark x1="74000" y1="28333" x2="74000" y2="28333"/>
                        <a14:foregroundMark x1="74000" y1="28333" x2="74000" y2="29259"/>
                        <a14:foregroundMark x1="74000" y1="29259" x2="74000" y2="29259"/>
                        <a14:foregroundMark x1="74000" y1="28056" x2="74000" y2="28056"/>
                        <a14:foregroundMark x1="74000" y1="28056" x2="74000" y2="28056"/>
                        <a14:foregroundMark x1="74000" y1="28333" x2="74000" y2="28333"/>
                        <a14:foregroundMark x1="74000" y1="28333" x2="74000" y2="28333"/>
                        <a14:foregroundMark x1="74000" y1="28333" x2="74000" y2="28333"/>
                        <a14:foregroundMark x1="52571" y1="26204" x2="52571" y2="26204"/>
                        <a14:foregroundMark x1="52571" y1="26204" x2="52571" y2="26204"/>
                        <a14:foregroundMark x1="52571" y1="26204" x2="52571" y2="26204"/>
                        <a14:foregroundMark x1="52571" y1="26204" x2="52000" y2="28611"/>
                        <a14:foregroundMark x1="52000" y1="28611" x2="52000" y2="28611"/>
                        <a14:foregroundMark x1="50571" y1="28611" x2="50571" y2="28611"/>
                        <a14:foregroundMark x1="50857" y1="27407" x2="50857" y2="27407"/>
                        <a14:foregroundMark x1="51714" y1="26204" x2="51714" y2="26204"/>
                        <a14:foregroundMark x1="52000" y1="25833" x2="52000" y2="25833"/>
                        <a14:foregroundMark x1="54571" y1="23704" x2="54571" y2="23704"/>
                        <a14:foregroundMark x1="40286" y1="41667" x2="41429" y2="41944"/>
                        <a14:foregroundMark x1="43143" y1="41944" x2="44286" y2="44722"/>
                        <a14:foregroundMark x1="44286" y1="44722" x2="44286" y2="44722"/>
                        <a14:foregroundMark x1="44571" y1="45000" x2="45429" y2="47222"/>
                        <a14:foregroundMark x1="20857" y1="42222" x2="20571" y2="40741"/>
                        <a14:foregroundMark x1="20000" y1="37870" x2="20000" y2="37870"/>
                        <a14:foregroundMark x1="20000" y1="37870" x2="20000" y2="37870"/>
                        <a14:foregroundMark x1="20000" y1="37870" x2="20000" y2="37870"/>
                        <a14:foregroundMark x1="20000" y1="37870" x2="20000" y2="37870"/>
                        <a14:foregroundMark x1="41714" y1="20000" x2="42286" y2="19074"/>
                        <a14:foregroundMark x1="42286" y1="18148" x2="42286" y2="18148"/>
                        <a14:foregroundMark x1="40857" y1="47500" x2="40571" y2="46574"/>
                        <a14:foregroundMark x1="39143" y1="44722" x2="40000" y2="44722"/>
                        <a14:foregroundMark x1="40000" y1="44722" x2="40000" y2="44722"/>
                        <a14:foregroundMark x1="40000" y1="45370" x2="40000" y2="46852"/>
                        <a14:foregroundMark x1="40000" y1="46852" x2="40000" y2="46852"/>
                        <a14:foregroundMark x1="40000" y1="46852" x2="40000" y2="46852"/>
                        <a14:foregroundMark x1="40000" y1="47500" x2="40000" y2="47500"/>
                        <a14:foregroundMark x1="40000" y1="47778" x2="40000" y2="47778"/>
                        <a14:foregroundMark x1="40000" y1="47778" x2="40000" y2="48704"/>
                        <a14:foregroundMark x1="40000" y1="48704" x2="40000" y2="48704"/>
                        <a14:foregroundMark x1="40571" y1="51852" x2="40857" y2="53704"/>
                        <a14:foregroundMark x1="42000" y1="54907" x2="42000" y2="54907"/>
                        <a14:foregroundMark x1="43143" y1="52407" x2="35429" y2="38796"/>
                        <a14:foregroundMark x1="52857" y1="51204" x2="52857" y2="51204"/>
                        <a14:foregroundMark x1="51143" y1="50926" x2="51143" y2="50926"/>
                        <a14:foregroundMark x1="51143" y1="48426" x2="51143" y2="48426"/>
                        <a14:foregroundMark x1="51143" y1="48148" x2="51143" y2="48148"/>
                        <a14:foregroundMark x1="51143" y1="48148" x2="51143" y2="48148"/>
                        <a14:foregroundMark x1="51143" y1="48148" x2="51143" y2="48148"/>
                        <a14:foregroundMark x1="51429" y1="48148" x2="51429" y2="48148"/>
                        <a14:foregroundMark x1="51429" y1="49074" x2="51429" y2="52407"/>
                        <a14:foregroundMark x1="51429" y1="50278" x2="51429" y2="50278"/>
                        <a14:foregroundMark x1="51429" y1="50000" x2="51429" y2="50000"/>
                        <a14:foregroundMark x1="51429" y1="50000" x2="51429" y2="50000"/>
                        <a14:foregroundMark x1="51429" y1="50000" x2="51429" y2="50000"/>
                        <a14:foregroundMark x1="51429" y1="50000" x2="51429" y2="50000"/>
                        <a14:foregroundMark x1="48571" y1="50278" x2="48571" y2="50278"/>
                        <a14:foregroundMark x1="48571" y1="50278" x2="48571" y2="50278"/>
                        <a14:foregroundMark x1="49429" y1="48704" x2="49429" y2="48704"/>
                        <a14:foregroundMark x1="49429" y1="48704" x2="49429" y2="48704"/>
                        <a14:foregroundMark x1="49714" y1="48704" x2="49714" y2="48704"/>
                        <a14:foregroundMark x1="50000" y1="50000" x2="50000" y2="50000"/>
                        <a14:foregroundMark x1="50571" y1="50556" x2="50571" y2="50556"/>
                        <a14:foregroundMark x1="52286" y1="50278" x2="52286" y2="50278"/>
                        <a14:foregroundMark x1="52286" y1="50278" x2="52286" y2="50278"/>
                        <a14:foregroundMark x1="53143" y1="50000" x2="53143" y2="50000"/>
                        <a14:foregroundMark x1="53143" y1="50000" x2="53143" y2="50000"/>
                        <a14:foregroundMark x1="53143" y1="50000" x2="53143" y2="50000"/>
                        <a14:foregroundMark x1="54286" y1="50000" x2="54286" y2="50000"/>
                        <a14:foregroundMark x1="54286" y1="50000" x2="54286" y2="50000"/>
                        <a14:foregroundMark x1="54286" y1="50000" x2="54286" y2="50000"/>
                        <a14:foregroundMark x1="54857" y1="50000" x2="54857" y2="50000"/>
                        <a14:foregroundMark x1="55143" y1="49630" x2="55143" y2="49630"/>
                        <a14:foregroundMark x1="55143" y1="49630" x2="55143" y2="49630"/>
                        <a14:foregroundMark x1="55143" y1="49630" x2="55143" y2="49630"/>
                        <a14:foregroundMark x1="41143" y1="46852" x2="41143" y2="46852"/>
                        <a14:foregroundMark x1="41143" y1="46852" x2="41143" y2="46852"/>
                        <a14:foregroundMark x1="39429" y1="46574" x2="39429" y2="46574"/>
                        <a14:foregroundMark x1="36571" y1="42870" x2="36571" y2="42870"/>
                        <a14:foregroundMark x1="36857" y1="42593" x2="36857" y2="42593"/>
                        <a14:foregroundMark x1="36857" y1="42593" x2="36857" y2="42593"/>
                        <a14:foregroundMark x1="38000" y1="42593" x2="40000" y2="43796"/>
                        <a14:foregroundMark x1="42857" y1="47500" x2="42857" y2="49074"/>
                        <a14:foregroundMark x1="42857" y1="49630" x2="42857" y2="49630"/>
                        <a14:foregroundMark x1="42857" y1="50556" x2="42857" y2="50556"/>
                        <a14:foregroundMark x1="54571" y1="70741" x2="54571" y2="70741"/>
                        <a14:foregroundMark x1="54571" y1="70741" x2="54571" y2="70741"/>
                        <a14:foregroundMark x1="54571" y1="70741" x2="54571" y2="70741"/>
                        <a14:foregroundMark x1="54571" y1="70741" x2="54571" y2="70741"/>
                        <a14:foregroundMark x1="54571" y1="70741" x2="54571" y2="70741"/>
                        <a14:foregroundMark x1="54571" y1="70741" x2="54571" y2="70741"/>
                        <a14:foregroundMark x1="54857" y1="70370" x2="54857" y2="70370"/>
                        <a14:foregroundMark x1="54857" y1="70370" x2="54857" y2="70370"/>
                        <a14:foregroundMark x1="54857" y1="70370" x2="54857" y2="70370"/>
                        <a14:foregroundMark x1="54857" y1="70370" x2="54857" y2="70370"/>
                        <a14:foregroundMark x1="54857" y1="70370" x2="54857" y2="70370"/>
                        <a14:foregroundMark x1="54857" y1="70370" x2="56857" y2="73519"/>
                        <a14:foregroundMark x1="56857" y1="73519" x2="56857" y2="73519"/>
                        <a14:foregroundMark x1="56000" y1="70093" x2="56000" y2="70093"/>
                        <a14:foregroundMark x1="52571" y1="66389" x2="52571" y2="66389"/>
                        <a14:foregroundMark x1="52571" y1="66389" x2="52571" y2="66389"/>
                        <a14:foregroundMark x1="52571" y1="66389" x2="52571" y2="66389"/>
                        <a14:foregroundMark x1="51714" y1="65463" x2="51714" y2="65463"/>
                        <a14:foregroundMark x1="51714" y1="65463" x2="51714" y2="65463"/>
                        <a14:foregroundMark x1="51714" y1="65463" x2="51714" y2="65463"/>
                        <a14:foregroundMark x1="51429" y1="65093" x2="51429" y2="65093"/>
                        <a14:foregroundMark x1="51429" y1="65093" x2="51429" y2="65093"/>
                        <a14:foregroundMark x1="51429" y1="65093" x2="51429" y2="65093"/>
                        <a14:foregroundMark x1="51429" y1="65093" x2="51429" y2="65093"/>
                        <a14:foregroundMark x1="50857" y1="61759" x2="50857" y2="61759"/>
                        <a14:foregroundMark x1="50857" y1="61111" x2="50857" y2="61111"/>
                        <a14:foregroundMark x1="50857" y1="61111" x2="50857" y2="61111"/>
                        <a14:foregroundMark x1="50857" y1="61111" x2="50857" y2="61111"/>
                        <a14:foregroundMark x1="50857" y1="61111" x2="50857" y2="61111"/>
                        <a14:foregroundMark x1="50857" y1="61111" x2="50857" y2="61111"/>
                        <a14:foregroundMark x1="50857" y1="61111" x2="50857" y2="61111"/>
                        <a14:foregroundMark x1="50857" y1="61111" x2="50857" y2="61111"/>
                        <a14:foregroundMark x1="50857" y1="61111" x2="50857" y2="61111"/>
                        <a14:foregroundMark x1="50857" y1="62685" x2="50857" y2="64815"/>
                        <a14:foregroundMark x1="50857" y1="64815" x2="50857" y2="64815"/>
                        <a14:foregroundMark x1="52000" y1="68796" x2="52000" y2="69722"/>
                        <a14:foregroundMark x1="53714" y1="70093" x2="53714" y2="70093"/>
                        <a14:foregroundMark x1="54000" y1="68796" x2="54000" y2="68796"/>
                        <a14:foregroundMark x1="53429" y1="66944" x2="53429" y2="66944"/>
                        <a14:foregroundMark x1="53429" y1="66944" x2="53429" y2="66944"/>
                        <a14:foregroundMark x1="53429" y1="66944" x2="53429" y2="66944"/>
                        <a14:foregroundMark x1="53429" y1="66944" x2="53429" y2="66944"/>
                        <a14:foregroundMark x1="52571" y1="66944" x2="52571" y2="66944"/>
                        <a14:foregroundMark x1="50857" y1="65741" x2="50857" y2="65741"/>
                        <a14:foregroundMark x1="50857" y1="65741" x2="50857" y2="65741"/>
                        <a14:foregroundMark x1="50857" y1="65741" x2="50857" y2="67315"/>
                        <a14:foregroundMark x1="51143" y1="67593" x2="53429" y2="66667"/>
                        <a14:foregroundMark x1="54286" y1="66667" x2="41143" y2="59537"/>
                        <a14:foregroundMark x1="41143" y1="59537" x2="40286" y2="58333"/>
                        <a14:foregroundMark x1="43143" y1="61759" x2="43143" y2="61759"/>
                        <a14:foregroundMark x1="43143" y1="61759" x2="43143" y2="61759"/>
                        <a14:foregroundMark x1="43143" y1="61759" x2="43143" y2="61759"/>
                        <a14:foregroundMark x1="43143" y1="61389" x2="43143" y2="61389"/>
                        <a14:foregroundMark x1="43143" y1="61389" x2="43143" y2="61389"/>
                        <a14:foregroundMark x1="43143" y1="61389" x2="43143" y2="61389"/>
                        <a14:foregroundMark x1="43429" y1="62037" x2="43429" y2="62037"/>
                        <a14:foregroundMark x1="43429" y1="62037" x2="43429" y2="62037"/>
                        <a14:foregroundMark x1="43429" y1="62037" x2="43429" y2="62963"/>
                        <a14:foregroundMark x1="43714" y1="64537" x2="43714" y2="64537"/>
                        <a14:foregroundMark x1="44571" y1="63611" x2="44571" y2="63611"/>
                        <a14:foregroundMark x1="44571" y1="63241" x2="44571" y2="63241"/>
                        <a14:foregroundMark x1="44571" y1="63241" x2="44571" y2="62315"/>
                        <a14:foregroundMark x1="41429" y1="60833" x2="41429" y2="60833"/>
                        <a14:foregroundMark x1="41143" y1="60463" x2="41143" y2="60463"/>
                        <a14:foregroundMark x1="42286" y1="60463" x2="42286" y2="60463"/>
                        <a14:foregroundMark x1="42571" y1="61111" x2="42571" y2="61111"/>
                        <a14:foregroundMark x1="42571" y1="62685" x2="42571" y2="65741"/>
                        <a14:foregroundMark x1="43143" y1="62315" x2="43143" y2="62315"/>
                        <a14:foregroundMark x1="42857" y1="62037" x2="42857" y2="62037"/>
                        <a14:foregroundMark x1="42857" y1="62037" x2="42857" y2="63241"/>
                        <a14:foregroundMark x1="42857" y1="63611" x2="42857" y2="63611"/>
                        <a14:foregroundMark x1="41714" y1="62685" x2="41714" y2="62685"/>
                        <a14:foregroundMark x1="41714" y1="62685" x2="41714" y2="62685"/>
                        <a14:foregroundMark x1="41429" y1="62037" x2="41429" y2="62037"/>
                        <a14:foregroundMark x1="39143" y1="59259" x2="39143" y2="59259"/>
                        <a14:foregroundMark x1="38286" y1="57685" x2="38286" y2="57685"/>
                        <a14:foregroundMark x1="36286" y1="57685" x2="36286" y2="57685"/>
                        <a14:foregroundMark x1="32286" y1="56204" x2="32286" y2="56204"/>
                        <a14:foregroundMark x1="33714" y1="54907" x2="33714" y2="54907"/>
                        <a14:foregroundMark x1="33714" y1="54907" x2="33714" y2="54907"/>
                        <a14:foregroundMark x1="34286" y1="54630" x2="34286" y2="54630"/>
                        <a14:foregroundMark x1="34286" y1="54630" x2="34286" y2="54630"/>
                        <a14:foregroundMark x1="34571" y1="54630" x2="34571" y2="54630"/>
                        <a14:foregroundMark x1="36286" y1="54630" x2="36286" y2="54630"/>
                        <a14:foregroundMark x1="36286" y1="54630" x2="36286" y2="54630"/>
                        <a14:foregroundMark x1="36286" y1="54630" x2="36286" y2="54630"/>
                        <a14:foregroundMark x1="17429" y1="40741" x2="17429" y2="40741"/>
                        <a14:foregroundMark x1="17429" y1="40741" x2="17429" y2="40741"/>
                        <a14:foregroundMark x1="19143" y1="39444" x2="19143" y2="39444"/>
                        <a14:foregroundMark x1="19143" y1="39444" x2="19143" y2="39444"/>
                        <a14:foregroundMark x1="19143" y1="39444" x2="19143" y2="40370"/>
                        <a14:foregroundMark x1="19143" y1="40370" x2="19143" y2="40370"/>
                        <a14:foregroundMark x1="19143" y1="40370" x2="19143" y2="40370"/>
                        <a14:foregroundMark x1="19143" y1="40370" x2="26286" y2="41667"/>
                        <a14:foregroundMark x1="45143" y1="33241" x2="45143" y2="33241"/>
                        <a14:foregroundMark x1="45143" y1="33241" x2="45143" y2="33241"/>
                        <a14:foregroundMark x1="45143" y1="33241" x2="45143" y2="33241"/>
                        <a14:foregroundMark x1="47143" y1="30833" x2="47143" y2="30833"/>
                        <a14:foregroundMark x1="46000" y1="30833" x2="46000" y2="30833"/>
                        <a14:foregroundMark x1="46000" y1="30833" x2="46000" y2="30833"/>
                        <a14:foregroundMark x1="46000" y1="30833" x2="46000" y2="30833"/>
                        <a14:foregroundMark x1="72286" y1="29907" x2="72286" y2="29907"/>
                        <a14:foregroundMark x1="73429" y1="29259" x2="73429" y2="29259"/>
                        <a14:foregroundMark x1="73429" y1="29259" x2="73429" y2="29259"/>
                        <a14:foregroundMark x1="73714" y1="28333" x2="73714" y2="28333"/>
                        <a14:foregroundMark x1="73429" y1="28056" x2="73429" y2="28056"/>
                        <a14:foregroundMark x1="72000" y1="28333" x2="72000" y2="28333"/>
                        <a14:foregroundMark x1="72000" y1="28333" x2="72000" y2="28333"/>
                        <a14:foregroundMark x1="72000" y1="28333" x2="72000" y2="28333"/>
                        <a14:foregroundMark x1="72000" y1="28333" x2="72000" y2="28333"/>
                        <a14:foregroundMark x1="72000" y1="28333" x2="72571" y2="31389"/>
                        <a14:foregroundMark x1="72857" y1="27130" x2="72857" y2="35093"/>
                        <a14:foregroundMark x1="84000" y1="16574" x2="87143" y2="27130"/>
                        <a14:foregroundMark x1="84000" y1="15370" x2="87429" y2="26481"/>
                        <a14:foregroundMark x1="87143" y1="17500" x2="80000" y2="22778"/>
                        <a14:foregroundMark x1="64286" y1="15648" x2="48857" y2="29907"/>
                        <a14:foregroundMark x1="59429" y1="20926" x2="29429" y2="53981"/>
                        <a14:foregroundMark x1="54286" y1="19074" x2="16857" y2="50000"/>
                        <a14:foregroundMark x1="48000" y1="31111" x2="28857" y2="54630"/>
                        <a14:foregroundMark x1="39779" y1="16574" x2="10286" y2="50926"/>
                        <a14:foregroundMark x1="40335" y1="15926" x2="39779" y2="16574"/>
                        <a14:foregroundMark x1="50000" y1="19074" x2="12000" y2="52130"/>
                        <a14:foregroundMark x1="41714" y1="18704" x2="9143" y2="45370"/>
                        <a14:foregroundMark x1="38857" y1="19630" x2="2286" y2="47778"/>
                        <a14:foregroundMark x1="2286" y1="47778" x2="2286" y2="47778"/>
                        <a14:foregroundMark x1="87429" y1="28611" x2="59714" y2="76852"/>
                        <a14:foregroundMark x1="87143" y1="26759" x2="87143" y2="26759"/>
                        <a14:foregroundMark x1="85429" y1="27407" x2="56286" y2="88333"/>
                        <a14:foregroundMark x1="75714" y1="20278" x2="45714" y2="88981"/>
                        <a14:foregroundMark x1="66286" y1="21852" x2="43159" y2="91325"/>
                        <a14:foregroundMark x1="43714" y1="21852" x2="42286" y2="19352"/>
                        <a14:foregroundMark x1="40286" y1="18148" x2="44000" y2="23704"/>
                        <a14:foregroundMark x1="42857" y1="19074" x2="44857" y2="26759"/>
                        <a14:foregroundMark x1="55143" y1="85833" x2="58571" y2="78704"/>
                        <a14:foregroundMark x1="57714" y1="80556" x2="55143" y2="88981"/>
                        <a14:foregroundMark x1="26571" y1="54630" x2="33714" y2="52778"/>
                        <a14:foregroundMark x1="33429" y1="52407" x2="29143" y2="54907"/>
                        <a14:foregroundMark x1="30857" y1="53704" x2="30857" y2="53704"/>
                        <a14:foregroundMark x1="31143" y1="53981" x2="31143" y2="53981"/>
                        <a14:foregroundMark x1="30857" y1="54259" x2="30857" y2="54259"/>
                        <a14:foregroundMark x1="30857" y1="54259" x2="30857" y2="54259"/>
                        <a14:foregroundMark x1="30571" y1="54907" x2="30571" y2="54907"/>
                        <a14:foregroundMark x1="27143" y1="54630" x2="27143" y2="54630"/>
                        <a14:foregroundMark x1="27143" y1="54630" x2="27143" y2="54630"/>
                        <a14:foregroundMark x1="27143" y1="54630" x2="30000" y2="55278"/>
                        <a14:foregroundMark x1="30000" y1="55278" x2="32000" y2="55278"/>
                        <a14:foregroundMark x1="32857" y1="54259" x2="32857" y2="54259"/>
                        <a14:foregroundMark x1="34000" y1="53704" x2="34000" y2="53704"/>
                        <a14:foregroundMark x1="20286" y1="30833" x2="20286" y2="30833"/>
                        <a14:foregroundMark x1="20286" y1="30833" x2="20286" y2="30833"/>
                        <a14:foregroundMark x1="20286" y1="30833" x2="20286" y2="30833"/>
                        <a14:foregroundMark x1="20286" y1="29259" x2="20286" y2="29259"/>
                        <a14:foregroundMark x1="20286" y1="28611" x2="20286" y2="28611"/>
                        <a14:backgroundMark x1="41714" y1="91759" x2="43143" y2="93611"/>
                        <a14:backgroundMark x1="33429" y1="12593" x2="46000" y2="10741"/>
                        <a14:backgroundMark x1="30286" y1="8241" x2="48714" y2="7593"/>
                        <a14:backgroundMark x1="48714" y1="7593" x2="52286" y2="7593"/>
                        <a14:backgroundMark x1="37714" y1="5463" x2="52857" y2="3611"/>
                        <a14:backgroundMark x1="32286" y1="5463" x2="36571" y2="15926"/>
                        <a14:backgroundMark x1="40571" y1="10093" x2="44571" y2="13148"/>
                        <a14:backgroundMark x1="43714" y1="12593" x2="40000" y2="14722"/>
                        <a14:backgroundMark x1="39429" y1="14444" x2="41143" y2="15370"/>
                        <a14:backgroundMark x1="40857" y1="17222" x2="43143" y2="15000"/>
                        <a14:backgroundMark x1="39143" y1="15370" x2="39143" y2="15370"/>
                        <a14:backgroundMark x1="39714" y1="15000" x2="39714" y2="15000"/>
                        <a14:backgroundMark x1="40000" y1="14722" x2="40000" y2="14722"/>
                        <a14:backgroundMark x1="40000" y1="14722" x2="40000" y2="14722"/>
                        <a14:backgroundMark x1="40000" y1="14722" x2="40000" y2="14722"/>
                        <a14:backgroundMark x1="40000" y1="15370" x2="40000" y2="15370"/>
                        <a14:backgroundMark x1="40000" y1="15926" x2="40000" y2="15926"/>
                        <a14:backgroundMark x1="41143" y1="16574" x2="41143" y2="16574"/>
                        <a14:backgroundMark x1="41143" y1="16574" x2="41143" y2="16574"/>
                        <a14:backgroundMark x1="41143" y1="16574" x2="41143" y2="16574"/>
                        <a14:backgroundMark x1="41143" y1="16574" x2="41143" y2="16574"/>
                        <a14:backgroundMark x1="42286" y1="16574" x2="42286" y2="16574"/>
                        <a14:backgroundMark x1="42000" y1="14444" x2="38857" y2="12222"/>
                        <a14:backgroundMark x1="46571" y1="8796" x2="42857" y2="16296"/>
                        <a14:backgroundMark x1="49429" y1="6019" x2="47714" y2="7593"/>
                        <a14:backgroundMark x1="43429" y1="3889" x2="36571" y2="2963"/>
                        <a14:backgroundMark x1="41714" y1="185" x2="37429" y2="463"/>
                        <a14:backgroundMark x1="40857" y1="14722" x2="40857" y2="15926"/>
                        <a14:backgroundMark x1="40857" y1="15926" x2="40857" y2="15926"/>
                        <a14:backgroundMark x1="41143" y1="15648" x2="42000" y2="13796"/>
                        <a14:backgroundMark x1="44857" y1="92963" x2="43714" y2="97593"/>
                        <a14:backgroundMark x1="44286" y1="96667" x2="37714" y2="99444"/>
                        <a14:backgroundMark x1="37714" y1="96019" x2="36000" y2="99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3842482"/>
            <a:ext cx="3333750" cy="30798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3E51FF-8629-1D39-82B7-85FC3A82F40D}"/>
              </a:ext>
            </a:extLst>
          </p:cNvPr>
          <p:cNvSpPr txBox="1"/>
          <p:nvPr/>
        </p:nvSpPr>
        <p:spPr>
          <a:xfrm>
            <a:off x="4391144" y="4305300"/>
            <a:ext cx="46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اَ       َ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4DD34-B658-87E7-CABC-18FE82203110}"/>
              </a:ext>
            </a:extLst>
          </p:cNvPr>
          <p:cNvSpPr txBox="1"/>
          <p:nvPr/>
        </p:nvSpPr>
        <p:spPr>
          <a:xfrm>
            <a:off x="3487947" y="5306049"/>
            <a:ext cx="51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ر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11BAA3-8FB0-D4E6-F225-EB03A0DF2576}"/>
              </a:ext>
            </a:extLst>
          </p:cNvPr>
          <p:cNvSpPr txBox="1"/>
          <p:nvPr/>
        </p:nvSpPr>
        <p:spPr>
          <a:xfrm>
            <a:off x="2179579" y="4607827"/>
            <a:ext cx="564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آ    ا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DD3529-976A-FA5E-EA62-51D7D9EE67B0}"/>
              </a:ext>
            </a:extLst>
          </p:cNvPr>
          <p:cNvSpPr txBox="1"/>
          <p:nvPr/>
        </p:nvSpPr>
        <p:spPr>
          <a:xfrm>
            <a:off x="3112559" y="4351810"/>
            <a:ext cx="38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د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3EECFB-CEBC-8CA8-7A56-D0BE80628782}"/>
              </a:ext>
            </a:extLst>
          </p:cNvPr>
          <p:cNvSpPr txBox="1"/>
          <p:nvPr/>
        </p:nvSpPr>
        <p:spPr>
          <a:xfrm>
            <a:off x="2842832" y="4674632"/>
            <a:ext cx="680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سـ  س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757DEE-5CBA-5C26-679C-5E0BB3E97BB5}"/>
              </a:ext>
            </a:extLst>
          </p:cNvPr>
          <p:cNvSpPr txBox="1"/>
          <p:nvPr/>
        </p:nvSpPr>
        <p:spPr>
          <a:xfrm>
            <a:off x="2605117" y="5098268"/>
            <a:ext cx="70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او   و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F50231-B017-1A36-B27B-A4835E3771BF}"/>
              </a:ext>
            </a:extLst>
          </p:cNvPr>
          <p:cNvSpPr txBox="1"/>
          <p:nvPr/>
        </p:nvSpPr>
        <p:spPr>
          <a:xfrm>
            <a:off x="3544830" y="4848373"/>
            <a:ext cx="77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ز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E9163C-5E7F-A0B1-E907-83E68045E803}"/>
              </a:ext>
            </a:extLst>
          </p:cNvPr>
          <p:cNvSpPr txBox="1"/>
          <p:nvPr/>
        </p:nvSpPr>
        <p:spPr>
          <a:xfrm>
            <a:off x="3647591" y="4144220"/>
            <a:ext cx="62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مـ  م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2D9D62-C3A3-FF81-0970-5EF8B4EA0224}"/>
              </a:ext>
            </a:extLst>
          </p:cNvPr>
          <p:cNvSpPr txBox="1"/>
          <p:nvPr/>
        </p:nvSpPr>
        <p:spPr>
          <a:xfrm>
            <a:off x="4067761" y="4744443"/>
            <a:ext cx="48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نـ ن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8C3DF4-9F04-23E0-19F4-112047146A6E}"/>
              </a:ext>
            </a:extLst>
          </p:cNvPr>
          <p:cNvSpPr txBox="1"/>
          <p:nvPr/>
        </p:nvSpPr>
        <p:spPr>
          <a:xfrm>
            <a:off x="3937487" y="5190745"/>
            <a:ext cx="66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تـ  ت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AE1CF9-2809-83C6-8107-42E4A80116C6}"/>
              </a:ext>
            </a:extLst>
          </p:cNvPr>
          <p:cNvSpPr txBox="1"/>
          <p:nvPr/>
        </p:nvSpPr>
        <p:spPr>
          <a:xfrm>
            <a:off x="4524920" y="4655389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ایـ یـ ی ای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ED3CE-EB0D-EE33-0099-1BC3E8571EC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FA4A19-7E3F-7675-24BA-281B5376D9D0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1819A1C-3371-5DC6-A029-88517E4A1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C6D029-34F9-1C31-0E4C-421C7BD3F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31B893-93ED-EA53-7029-A67709352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7EE3FFE-B344-9BD9-117A-395FE45988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A9FE23-6688-89BC-4923-2BE891109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AF564C-CE7F-486D-9993-F82DE3A4C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4526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188129" y="1255093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891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47928" y="173415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1231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87034" y="228374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8586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23314" y="28193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1772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0318" y="33913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3838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62420" y="392850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0094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7923" y="446342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78494" y="472498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73181" y="501447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1189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47928" y="556747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3638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30318" y="607862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8116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23314" y="664119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3209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47928" y="718688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777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71475" y="773015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2582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57923" y="828140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73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1A803C-78E8-D4E2-213A-D7F4AE2649E4}"/>
              </a:ext>
            </a:extLst>
          </p:cNvPr>
          <p:cNvSpPr txBox="1"/>
          <p:nvPr/>
        </p:nvSpPr>
        <p:spPr>
          <a:xfrm>
            <a:off x="375655" y="1240535"/>
            <a:ext cx="615051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cs typeface="A-bad kh@t2" panose="00000700000000000000" pitchFamily="2" charset="-78"/>
              </a:rPr>
              <a:t>ز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زا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زَ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زو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زیـ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زی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سرباز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زود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سَبز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آزاد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زَمین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زیبا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سوزَن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r>
              <a:rPr lang="fa-IR" dirty="0">
                <a:cs typeface="A-bad kh@t2" panose="00000700000000000000" pitchFamily="2" charset="-78"/>
              </a:rPr>
              <a:t>میز</a:t>
            </a:r>
          </a:p>
          <a:p>
            <a:pPr algn="r"/>
            <a:endParaRPr lang="fa-IR" dirty="0">
              <a:cs typeface="A-bad kh@t2" panose="00000700000000000000" pitchFamily="2" charset="-78"/>
            </a:endParaRPr>
          </a:p>
          <a:p>
            <a:pPr algn="r"/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9C938-215F-B4D5-213B-E80CFE0A8349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6610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66825"/>
            <a:ext cx="6172200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تَرازو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سَبزی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بازی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می دوزَد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نَماز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814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61950" y="174755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223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7580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8873" y="283409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763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8262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AAB964-49B3-5564-B803-CF5C32DDDB8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0748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52425" y="1212364"/>
            <a:ext cx="617220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دلبندم! با کلمات زیر جملات زیبا بساز.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سَرسَبز: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سَرباز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سَبز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زَمین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آزاد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زود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-bad kh@t2" panose="00000700000000000000" pitchFamily="2" charset="-78"/>
              </a:rPr>
              <a:t>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48398" y="197432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8307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1920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1970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6366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71475" y="335482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8398" y="361989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55174" y="387718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38873" y="41638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61950" y="44785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1977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A730A9-E4AC-932B-91CC-177BAB0B6F41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817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بود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سود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دود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بوم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سوسو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7719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2595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8586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50904" y="367861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9AACB1-6ECE-4978-D39D-1425A7D246C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1380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D41A69-7765-E077-5093-E667DD3427A3}"/>
              </a:ext>
            </a:extLst>
          </p:cNvPr>
          <p:cNvSpPr/>
          <p:nvPr/>
        </p:nvSpPr>
        <p:spPr>
          <a:xfrm>
            <a:off x="2701498" y="679966"/>
            <a:ext cx="1455005" cy="53660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MOGHTASA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AAAF4-02E1-B752-CB2D-89F23BCD0842}"/>
              </a:ext>
            </a:extLst>
          </p:cNvPr>
          <p:cNvSpPr txBox="1"/>
          <p:nvPr/>
        </p:nvSpPr>
        <p:spPr>
          <a:xfrm>
            <a:off x="2636411" y="686097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A-bad kh@t2" panose="00000700000000000000" pitchFamily="2" charset="-78"/>
              </a:rPr>
              <a:t>اِستخر</a:t>
            </a:r>
            <a:endParaRPr lang="en-US" dirty="0">
              <a:cs typeface="A-bad kh@t2" panose="00000700000000000000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45137B-E95B-A85D-3C65-ACFD9585C9FE}"/>
              </a:ext>
            </a:extLst>
          </p:cNvPr>
          <p:cNvGrpSpPr/>
          <p:nvPr/>
        </p:nvGrpSpPr>
        <p:grpSpPr>
          <a:xfrm>
            <a:off x="1499449" y="1948561"/>
            <a:ext cx="4392502" cy="654123"/>
            <a:chOff x="2046062" y="1793802"/>
            <a:chExt cx="4392502" cy="654123"/>
          </a:xfrm>
        </p:grpSpPr>
        <p:sp>
          <p:nvSpPr>
            <p:cNvPr id="9" name="Flowchart: Decision 8">
              <a:extLst>
                <a:ext uri="{FF2B5EF4-FFF2-40B4-BE49-F238E27FC236}">
                  <a16:creationId xmlns:a16="http://schemas.microsoft.com/office/drawing/2014/main" id="{F65EFECC-B587-2456-95D1-CB8293548621}"/>
                </a:ext>
              </a:extLst>
            </p:cNvPr>
            <p:cNvSpPr/>
            <p:nvPr/>
          </p:nvSpPr>
          <p:spPr>
            <a:xfrm>
              <a:off x="5495589" y="1803781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cision 13">
              <a:extLst>
                <a:ext uri="{FF2B5EF4-FFF2-40B4-BE49-F238E27FC236}">
                  <a16:creationId xmlns:a16="http://schemas.microsoft.com/office/drawing/2014/main" id="{5B7D5BC9-09E8-FF8A-600B-0408AD0EDDB7}"/>
                </a:ext>
              </a:extLst>
            </p:cNvPr>
            <p:cNvSpPr/>
            <p:nvPr/>
          </p:nvSpPr>
          <p:spPr>
            <a:xfrm>
              <a:off x="4372175" y="1816132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Decision 14">
              <a:extLst>
                <a:ext uri="{FF2B5EF4-FFF2-40B4-BE49-F238E27FC236}">
                  <a16:creationId xmlns:a16="http://schemas.microsoft.com/office/drawing/2014/main" id="{21B295B3-EFE8-3BB6-BD4F-C4AD9ED26CE5}"/>
                </a:ext>
              </a:extLst>
            </p:cNvPr>
            <p:cNvSpPr/>
            <p:nvPr/>
          </p:nvSpPr>
          <p:spPr>
            <a:xfrm>
              <a:off x="3219985" y="1793803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ecision 15">
              <a:extLst>
                <a:ext uri="{FF2B5EF4-FFF2-40B4-BE49-F238E27FC236}">
                  <a16:creationId xmlns:a16="http://schemas.microsoft.com/office/drawing/2014/main" id="{BFF51141-F752-BA05-0581-97584E4DD0E3}"/>
                </a:ext>
              </a:extLst>
            </p:cNvPr>
            <p:cNvSpPr/>
            <p:nvPr/>
          </p:nvSpPr>
          <p:spPr>
            <a:xfrm>
              <a:off x="2046062" y="1793802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09152F-3DC8-F5BD-39AA-B30230E3CB72}"/>
              </a:ext>
            </a:extLst>
          </p:cNvPr>
          <p:cNvGrpSpPr/>
          <p:nvPr/>
        </p:nvGrpSpPr>
        <p:grpSpPr>
          <a:xfrm>
            <a:off x="1499449" y="2720086"/>
            <a:ext cx="4392502" cy="644598"/>
            <a:chOff x="2046062" y="1793802"/>
            <a:chExt cx="4392502" cy="644598"/>
          </a:xfrm>
        </p:grpSpPr>
        <p:sp>
          <p:nvSpPr>
            <p:cNvPr id="19" name="Flowchart: Decision 18">
              <a:extLst>
                <a:ext uri="{FF2B5EF4-FFF2-40B4-BE49-F238E27FC236}">
                  <a16:creationId xmlns:a16="http://schemas.microsoft.com/office/drawing/2014/main" id="{2A94FCB0-7A5F-8BCB-9FBD-F5CC9992813F}"/>
                </a:ext>
              </a:extLst>
            </p:cNvPr>
            <p:cNvSpPr/>
            <p:nvPr/>
          </p:nvSpPr>
          <p:spPr>
            <a:xfrm>
              <a:off x="5495589" y="1803781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Decision 19">
              <a:extLst>
                <a:ext uri="{FF2B5EF4-FFF2-40B4-BE49-F238E27FC236}">
                  <a16:creationId xmlns:a16="http://schemas.microsoft.com/office/drawing/2014/main" id="{504FF55B-BA5C-94E1-1E6F-6B259DB8B13E}"/>
                </a:ext>
              </a:extLst>
            </p:cNvPr>
            <p:cNvSpPr/>
            <p:nvPr/>
          </p:nvSpPr>
          <p:spPr>
            <a:xfrm>
              <a:off x="4372175" y="1806607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Decision 20">
              <a:extLst>
                <a:ext uri="{FF2B5EF4-FFF2-40B4-BE49-F238E27FC236}">
                  <a16:creationId xmlns:a16="http://schemas.microsoft.com/office/drawing/2014/main" id="{4CA1C34F-3B90-2501-9834-75BD8BF48271}"/>
                </a:ext>
              </a:extLst>
            </p:cNvPr>
            <p:cNvSpPr/>
            <p:nvPr/>
          </p:nvSpPr>
          <p:spPr>
            <a:xfrm>
              <a:off x="3219985" y="1793803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Decision 21">
              <a:extLst>
                <a:ext uri="{FF2B5EF4-FFF2-40B4-BE49-F238E27FC236}">
                  <a16:creationId xmlns:a16="http://schemas.microsoft.com/office/drawing/2014/main" id="{577AF78F-45AD-7F67-11B9-3A91E88B5DD3}"/>
                </a:ext>
              </a:extLst>
            </p:cNvPr>
            <p:cNvSpPr/>
            <p:nvPr/>
          </p:nvSpPr>
          <p:spPr>
            <a:xfrm>
              <a:off x="2046062" y="1793802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567895-F8F8-6F50-C133-B6D9B82A9FC3}"/>
              </a:ext>
            </a:extLst>
          </p:cNvPr>
          <p:cNvGrpSpPr/>
          <p:nvPr/>
        </p:nvGrpSpPr>
        <p:grpSpPr>
          <a:xfrm>
            <a:off x="1499449" y="3488372"/>
            <a:ext cx="4392502" cy="644598"/>
            <a:chOff x="2046062" y="1793802"/>
            <a:chExt cx="4392502" cy="644598"/>
          </a:xfrm>
        </p:grpSpPr>
        <p:sp>
          <p:nvSpPr>
            <p:cNvPr id="24" name="Flowchart: Decision 23">
              <a:extLst>
                <a:ext uri="{FF2B5EF4-FFF2-40B4-BE49-F238E27FC236}">
                  <a16:creationId xmlns:a16="http://schemas.microsoft.com/office/drawing/2014/main" id="{D9338B5E-3D1D-35CF-5374-BB46C5263F5E}"/>
                </a:ext>
              </a:extLst>
            </p:cNvPr>
            <p:cNvSpPr/>
            <p:nvPr/>
          </p:nvSpPr>
          <p:spPr>
            <a:xfrm>
              <a:off x="5495589" y="1803781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BFB61E01-C674-BE51-F938-54D6B26559FB}"/>
                </a:ext>
              </a:extLst>
            </p:cNvPr>
            <p:cNvSpPr/>
            <p:nvPr/>
          </p:nvSpPr>
          <p:spPr>
            <a:xfrm>
              <a:off x="4372175" y="1806607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Decision 25">
              <a:extLst>
                <a:ext uri="{FF2B5EF4-FFF2-40B4-BE49-F238E27FC236}">
                  <a16:creationId xmlns:a16="http://schemas.microsoft.com/office/drawing/2014/main" id="{A5141238-1DA2-A850-4710-C26BBF02939A}"/>
                </a:ext>
              </a:extLst>
            </p:cNvPr>
            <p:cNvSpPr/>
            <p:nvPr/>
          </p:nvSpPr>
          <p:spPr>
            <a:xfrm>
              <a:off x="3219985" y="1793803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id="{7B241410-F40F-C6F9-EFB3-42DC941B756D}"/>
                </a:ext>
              </a:extLst>
            </p:cNvPr>
            <p:cNvSpPr/>
            <p:nvPr/>
          </p:nvSpPr>
          <p:spPr>
            <a:xfrm>
              <a:off x="2046062" y="1793802"/>
              <a:ext cx="942975" cy="631793"/>
            </a:xfrm>
            <a:prstGeom prst="flowChartDecisi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D2170F5-88AD-FEBF-33B0-ECB3F41429F2}"/>
              </a:ext>
            </a:extLst>
          </p:cNvPr>
          <p:cNvSpPr txBox="1"/>
          <p:nvPr/>
        </p:nvSpPr>
        <p:spPr>
          <a:xfrm>
            <a:off x="5364991" y="2043594"/>
            <a:ext cx="47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A-bad kh@t2" panose="00000700000000000000" pitchFamily="2" charset="-78"/>
              </a:rPr>
              <a:t>بِـ 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32248-7CE8-FFF3-0D4C-DD9D588017E2}"/>
              </a:ext>
            </a:extLst>
          </p:cNvPr>
          <p:cNvSpPr txBox="1"/>
          <p:nvPr/>
        </p:nvSpPr>
        <p:spPr>
          <a:xfrm>
            <a:off x="4263845" y="2043594"/>
            <a:ext cx="4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cs typeface="A-bad kh@t2" panose="00000700000000000000" pitchFamily="2" charset="-78"/>
              </a:rPr>
              <a:t>سـِ : 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531E4D-F5C6-6AD5-9EDB-A2235477A6F3}"/>
              </a:ext>
            </a:extLst>
          </p:cNvPr>
          <p:cNvSpPr txBox="1"/>
          <p:nvPr/>
        </p:nvSpPr>
        <p:spPr>
          <a:xfrm>
            <a:off x="2835966" y="2037942"/>
            <a:ext cx="6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cs typeface="A-bad kh@t2" panose="00000700000000000000" pitchFamily="2" charset="-78"/>
              </a:rPr>
              <a:t>به: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20E5C1-0D65-D9E2-BAA9-CF2476B7DEB8}"/>
              </a:ext>
            </a:extLst>
          </p:cNvPr>
          <p:cNvSpPr txBox="1"/>
          <p:nvPr/>
        </p:nvSpPr>
        <p:spPr>
          <a:xfrm>
            <a:off x="1895385" y="2036205"/>
            <a:ext cx="56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سه: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95ACE3-BE16-A3F5-02C4-12CD7B6CC45F}"/>
              </a:ext>
            </a:extLst>
          </p:cNvPr>
          <p:cNvSpPr txBox="1"/>
          <p:nvPr/>
        </p:nvSpPr>
        <p:spPr>
          <a:xfrm>
            <a:off x="5420463" y="2845482"/>
            <a:ext cx="63582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دِ: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5EADC1-50E9-94A2-723C-E28DF15ABB06}"/>
              </a:ext>
            </a:extLst>
          </p:cNvPr>
          <p:cNvSpPr txBox="1"/>
          <p:nvPr/>
        </p:nvSpPr>
        <p:spPr>
          <a:xfrm>
            <a:off x="3758685" y="2845482"/>
            <a:ext cx="87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تـِ 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7B02C7-2884-0C4E-B6E8-D3B60CEB228B}"/>
              </a:ext>
            </a:extLst>
          </p:cNvPr>
          <p:cNvSpPr txBox="1"/>
          <p:nvPr/>
        </p:nvSpPr>
        <p:spPr>
          <a:xfrm>
            <a:off x="3167832" y="2840466"/>
            <a:ext cx="76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ده: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9F49FD-958B-4DE5-9E8F-CC14101E9241}"/>
              </a:ext>
            </a:extLst>
          </p:cNvPr>
          <p:cNvSpPr txBox="1"/>
          <p:nvPr/>
        </p:nvSpPr>
        <p:spPr>
          <a:xfrm>
            <a:off x="2008099" y="284046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ته: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5427EE-4711-D6D2-76A0-A24B832F3C91}"/>
              </a:ext>
            </a:extLst>
          </p:cNvPr>
          <p:cNvSpPr txBox="1"/>
          <p:nvPr/>
        </p:nvSpPr>
        <p:spPr>
          <a:xfrm>
            <a:off x="5430189" y="3629581"/>
            <a:ext cx="61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مـ :ِ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2CA94F-1235-0CE3-75D7-9CA2144D8A57}"/>
              </a:ext>
            </a:extLst>
          </p:cNvPr>
          <p:cNvSpPr txBox="1"/>
          <p:nvPr/>
        </p:nvSpPr>
        <p:spPr>
          <a:xfrm>
            <a:off x="4399140" y="3619602"/>
            <a:ext cx="43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زِ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E2A4B6-CF1E-9918-629F-49C4B65B0058}"/>
              </a:ext>
            </a:extLst>
          </p:cNvPr>
          <p:cNvSpPr txBox="1"/>
          <p:nvPr/>
        </p:nvSpPr>
        <p:spPr>
          <a:xfrm>
            <a:off x="3121246" y="3611991"/>
            <a:ext cx="43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مه: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6298F0-864A-3758-428B-DF8A6E706F84}"/>
              </a:ext>
            </a:extLst>
          </p:cNvPr>
          <p:cNvSpPr txBox="1"/>
          <p:nvPr/>
        </p:nvSpPr>
        <p:spPr>
          <a:xfrm>
            <a:off x="1977679" y="3594029"/>
            <a:ext cx="43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A-bad kh@t2" panose="00000700000000000000" pitchFamily="2" charset="-78"/>
              </a:rPr>
              <a:t>ره:</a:t>
            </a:r>
            <a:endParaRPr lang="en-US" dirty="0">
              <a:cs typeface="A-bad kh@t2" panose="00000700000000000000" pitchFamily="2" charset="-7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6E21BE-3861-D59D-9F6F-DC5E7CC08D12}"/>
              </a:ext>
            </a:extLst>
          </p:cNvPr>
          <p:cNvCxnSpPr>
            <a:cxnSpLocks/>
          </p:cNvCxnSpPr>
          <p:nvPr/>
        </p:nvCxnSpPr>
        <p:spPr>
          <a:xfrm flipH="1">
            <a:off x="5076825" y="2264911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E43DC6-94E6-33A4-0BE3-6A08550E23D7}"/>
              </a:ext>
            </a:extLst>
          </p:cNvPr>
          <p:cNvCxnSpPr>
            <a:cxnSpLocks/>
          </p:cNvCxnSpPr>
          <p:nvPr/>
        </p:nvCxnSpPr>
        <p:spPr>
          <a:xfrm flipH="1">
            <a:off x="3935869" y="2262418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89D5322-91E9-DA55-7DCC-C17615D63DE9}"/>
              </a:ext>
            </a:extLst>
          </p:cNvPr>
          <p:cNvCxnSpPr>
            <a:cxnSpLocks/>
          </p:cNvCxnSpPr>
          <p:nvPr/>
        </p:nvCxnSpPr>
        <p:spPr>
          <a:xfrm flipH="1">
            <a:off x="1527245" y="2262872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C450BB-C7E0-3426-4AEF-96BE76B1A8B3}"/>
              </a:ext>
            </a:extLst>
          </p:cNvPr>
          <p:cNvCxnSpPr>
            <a:cxnSpLocks/>
          </p:cNvCxnSpPr>
          <p:nvPr/>
        </p:nvCxnSpPr>
        <p:spPr>
          <a:xfrm flipH="1">
            <a:off x="2794694" y="2262418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2082AC-9F27-292B-7043-84CC3290B533}"/>
              </a:ext>
            </a:extLst>
          </p:cNvPr>
          <p:cNvCxnSpPr>
            <a:cxnSpLocks/>
          </p:cNvCxnSpPr>
          <p:nvPr/>
        </p:nvCxnSpPr>
        <p:spPr>
          <a:xfrm flipH="1">
            <a:off x="5118020" y="3045961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8FAABB-9573-45C3-8D29-A681C7C036BB}"/>
              </a:ext>
            </a:extLst>
          </p:cNvPr>
          <p:cNvCxnSpPr>
            <a:cxnSpLocks/>
          </p:cNvCxnSpPr>
          <p:nvPr/>
        </p:nvCxnSpPr>
        <p:spPr>
          <a:xfrm flipH="1">
            <a:off x="3972433" y="3045961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7A343E-DB19-1EF5-C129-81E2B07AA812}"/>
              </a:ext>
            </a:extLst>
          </p:cNvPr>
          <p:cNvCxnSpPr>
            <a:cxnSpLocks/>
          </p:cNvCxnSpPr>
          <p:nvPr/>
        </p:nvCxnSpPr>
        <p:spPr>
          <a:xfrm flipH="1">
            <a:off x="2835966" y="3045961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ECF1C3-481E-BF16-D445-E9A023C3012C}"/>
              </a:ext>
            </a:extLst>
          </p:cNvPr>
          <p:cNvCxnSpPr>
            <a:cxnSpLocks/>
          </p:cNvCxnSpPr>
          <p:nvPr/>
        </p:nvCxnSpPr>
        <p:spPr>
          <a:xfrm flipH="1">
            <a:off x="1704885" y="3052993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10936F-55B5-420E-0CE4-6A991F2F5345}"/>
              </a:ext>
            </a:extLst>
          </p:cNvPr>
          <p:cNvCxnSpPr>
            <a:cxnSpLocks/>
          </p:cNvCxnSpPr>
          <p:nvPr/>
        </p:nvCxnSpPr>
        <p:spPr>
          <a:xfrm flipH="1">
            <a:off x="5079241" y="3849854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262934-2A32-4642-BF42-EBFED4C80151}"/>
              </a:ext>
            </a:extLst>
          </p:cNvPr>
          <p:cNvCxnSpPr>
            <a:cxnSpLocks/>
          </p:cNvCxnSpPr>
          <p:nvPr/>
        </p:nvCxnSpPr>
        <p:spPr>
          <a:xfrm flipH="1">
            <a:off x="4079775" y="3849854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2B2B360-9ECD-3FA0-4DA7-334025E4258D}"/>
              </a:ext>
            </a:extLst>
          </p:cNvPr>
          <p:cNvCxnSpPr>
            <a:cxnSpLocks/>
          </p:cNvCxnSpPr>
          <p:nvPr/>
        </p:nvCxnSpPr>
        <p:spPr>
          <a:xfrm flipH="1">
            <a:off x="2794694" y="3849854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883B0DC-0EE7-666A-F071-D2CFEDC2FA50}"/>
              </a:ext>
            </a:extLst>
          </p:cNvPr>
          <p:cNvCxnSpPr>
            <a:cxnSpLocks/>
          </p:cNvCxnSpPr>
          <p:nvPr/>
        </p:nvCxnSpPr>
        <p:spPr>
          <a:xfrm flipH="1">
            <a:off x="1650830" y="3804268"/>
            <a:ext cx="3681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Partial Circle 68">
            <a:extLst>
              <a:ext uri="{FF2B5EF4-FFF2-40B4-BE49-F238E27FC236}">
                <a16:creationId xmlns:a16="http://schemas.microsoft.com/office/drawing/2014/main" id="{75A107CB-9C1D-8480-F90B-E584BC7AD788}"/>
              </a:ext>
            </a:extLst>
          </p:cNvPr>
          <p:cNvSpPr/>
          <p:nvPr/>
        </p:nvSpPr>
        <p:spPr>
          <a:xfrm rot="18814001">
            <a:off x="5299570" y="5475893"/>
            <a:ext cx="1056581" cy="1107773"/>
          </a:xfrm>
          <a:prstGeom prst="pie">
            <a:avLst>
              <a:gd name="adj1" fmla="val 0"/>
              <a:gd name="adj2" fmla="val 1610079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Partial Circle 69">
            <a:extLst>
              <a:ext uri="{FF2B5EF4-FFF2-40B4-BE49-F238E27FC236}">
                <a16:creationId xmlns:a16="http://schemas.microsoft.com/office/drawing/2014/main" id="{98C0C58E-6321-B16E-E4A5-0F0A7DB63EC4}"/>
              </a:ext>
            </a:extLst>
          </p:cNvPr>
          <p:cNvSpPr/>
          <p:nvPr/>
        </p:nvSpPr>
        <p:spPr>
          <a:xfrm rot="18814001">
            <a:off x="714381" y="5538645"/>
            <a:ext cx="1056581" cy="1107773"/>
          </a:xfrm>
          <a:prstGeom prst="pie">
            <a:avLst>
              <a:gd name="adj1" fmla="val 0"/>
              <a:gd name="adj2" fmla="val 1610079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Partial Circle 70">
            <a:extLst>
              <a:ext uri="{FF2B5EF4-FFF2-40B4-BE49-F238E27FC236}">
                <a16:creationId xmlns:a16="http://schemas.microsoft.com/office/drawing/2014/main" id="{159304B6-9C49-4662-0CF4-33A7E34FB020}"/>
              </a:ext>
            </a:extLst>
          </p:cNvPr>
          <p:cNvSpPr/>
          <p:nvPr/>
        </p:nvSpPr>
        <p:spPr>
          <a:xfrm rot="18814001">
            <a:off x="2353429" y="5541544"/>
            <a:ext cx="1056581" cy="1107773"/>
          </a:xfrm>
          <a:prstGeom prst="pie">
            <a:avLst>
              <a:gd name="adj1" fmla="val 0"/>
              <a:gd name="adj2" fmla="val 1610079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Partial Circle 71">
            <a:extLst>
              <a:ext uri="{FF2B5EF4-FFF2-40B4-BE49-F238E27FC236}">
                <a16:creationId xmlns:a16="http://schemas.microsoft.com/office/drawing/2014/main" id="{A7C47290-8FE4-416B-3C8F-14B474B4DB5B}"/>
              </a:ext>
            </a:extLst>
          </p:cNvPr>
          <p:cNvSpPr/>
          <p:nvPr/>
        </p:nvSpPr>
        <p:spPr>
          <a:xfrm rot="18814001">
            <a:off x="3918362" y="5525859"/>
            <a:ext cx="1056581" cy="1107773"/>
          </a:xfrm>
          <a:prstGeom prst="pie">
            <a:avLst>
              <a:gd name="adj1" fmla="val 0"/>
              <a:gd name="adj2" fmla="val 1610079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B3F2B07-EFD9-5DAA-29DD-0997767E6E4F}"/>
              </a:ext>
            </a:extLst>
          </p:cNvPr>
          <p:cNvSpPr txBox="1"/>
          <p:nvPr/>
        </p:nvSpPr>
        <p:spPr>
          <a:xfrm>
            <a:off x="5494415" y="6051639"/>
            <a:ext cx="76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....مام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92EB7E4-DC97-62DD-3CA4-CA45346FA733}"/>
              </a:ext>
            </a:extLst>
          </p:cNvPr>
          <p:cNvSpPr txBox="1"/>
          <p:nvPr/>
        </p:nvSpPr>
        <p:spPr>
          <a:xfrm>
            <a:off x="4058351" y="6053831"/>
            <a:ext cx="102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تابستان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B286E7F-AF08-BCA7-B35E-B7E84EBF2731}"/>
              </a:ext>
            </a:extLst>
          </p:cNvPr>
          <p:cNvSpPr txBox="1"/>
          <p:nvPr/>
        </p:nvSpPr>
        <p:spPr>
          <a:xfrm>
            <a:off x="889234" y="6053831"/>
            <a:ext cx="81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سور...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7C99FE-C7E9-DEB6-49AD-A46E226EFE93}"/>
              </a:ext>
            </a:extLst>
          </p:cNvPr>
          <p:cNvCxnSpPr>
            <a:cxnSpLocks/>
          </p:cNvCxnSpPr>
          <p:nvPr/>
        </p:nvCxnSpPr>
        <p:spPr>
          <a:xfrm flipH="1">
            <a:off x="4409826" y="6354983"/>
            <a:ext cx="185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C5B9C73D-71D5-36CF-5C39-899E9D1360D2}"/>
              </a:ext>
            </a:extLst>
          </p:cNvPr>
          <p:cNvSpPr txBox="1"/>
          <p:nvPr/>
        </p:nvSpPr>
        <p:spPr>
          <a:xfrm>
            <a:off x="2524874" y="6053831"/>
            <a:ext cx="99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روزنامـ...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9F06A-B058-D99F-8F9F-B1168DEB9D19}"/>
              </a:ext>
            </a:extLst>
          </p:cNvPr>
          <p:cNvSpPr txBox="1"/>
          <p:nvPr/>
        </p:nvSpPr>
        <p:spPr>
          <a:xfrm>
            <a:off x="346608" y="1230285"/>
            <a:ext cx="617220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برای هرترکیب یک کلمه بساز:</a:t>
            </a:r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جاهای خالی را با نشانه های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«</a:t>
            </a:r>
            <a:r>
              <a:rPr lang="fa-IR" dirty="0">
                <a:cs typeface="Far.Diplomaat" panose="00000400000000000000" pitchFamily="2" charset="-78"/>
              </a:rPr>
              <a:t>اِ          ِ      ـه   ه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»</a:t>
            </a:r>
            <a:r>
              <a:rPr lang="fa-IR" dirty="0">
                <a:cs typeface="Far.Diplomaat" panose="00000400000000000000" pitchFamily="2" charset="-78"/>
              </a:rPr>
              <a:t> کامل کن.</a:t>
            </a:r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45AD0-156E-8AA0-0B2A-B1D9018E42A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CC93C3-486A-3827-2584-3B736E0B359D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6E3CC8-5D53-F488-6F07-425936CCD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A13CE9C-2C94-CBB9-08EC-1BF3039667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646A1F-597B-C1A2-BF7D-A2176BDC0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69C3BF5-17E0-3BAF-7655-E4DB559E9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85E97FB-1A85-732A-CF39-7EDE66C77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1A47A0-3B58-ECAB-ADB9-EE54947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724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8E5491-BC65-BAE6-6D53-DCA0FB1EFEC1}"/>
              </a:ext>
            </a:extLst>
          </p:cNvPr>
          <p:cNvSpPr txBox="1"/>
          <p:nvPr/>
        </p:nvSpPr>
        <p:spPr>
          <a:xfrm>
            <a:off x="533400" y="971550"/>
            <a:ext cx="571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Far.Diplomaat" panose="00000400000000000000" pitchFamily="2" charset="-78"/>
              </a:rPr>
              <a:t>گلم! هر دو کلمه را با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Far.Diplomaat" panose="00000400000000000000" pitchFamily="2" charset="-78"/>
              </a:rPr>
              <a:t>« 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Far.Diplomaat" panose="00000400000000000000" pitchFamily="2" charset="-78"/>
              </a:rPr>
              <a:t>     ِ       ربط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Far.Diplomaat" panose="00000400000000000000" pitchFamily="2" charset="-78"/>
              </a:rPr>
              <a:t>»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Far.Diplomaat" panose="00000400000000000000" pitchFamily="2" charset="-78"/>
              </a:rPr>
              <a:t> بنویس.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3335CC7-B764-AD64-625B-D3E5E681305B}"/>
              </a:ext>
            </a:extLst>
          </p:cNvPr>
          <p:cNvGrpSpPr/>
          <p:nvPr/>
        </p:nvGrpSpPr>
        <p:grpSpPr>
          <a:xfrm>
            <a:off x="1034596" y="1996755"/>
            <a:ext cx="4236023" cy="4531264"/>
            <a:chOff x="1093996" y="1332566"/>
            <a:chExt cx="5520806" cy="5905594"/>
          </a:xfrm>
        </p:grpSpPr>
        <p:pic>
          <p:nvPicPr>
            <p:cNvPr id="43" name="Picture 42" descr="A yellow sunflower with green leaves&#10;&#10;AI-generated content may be incorrect.">
              <a:extLst>
                <a:ext uri="{FF2B5EF4-FFF2-40B4-BE49-F238E27FC236}">
                  <a16:creationId xmlns:a16="http://schemas.microsoft.com/office/drawing/2014/main" id="{72A0DC5F-41E5-5942-8B61-C39839B6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4" b="90000" l="0" r="96706">
                          <a14:foregroundMark x1="54353" y1="7187" x2="54353" y2="7187"/>
                          <a14:foregroundMark x1="54353" y1="7187" x2="54353" y2="7187"/>
                          <a14:foregroundMark x1="55059" y1="9063" x2="55059" y2="9063"/>
                          <a14:foregroundMark x1="55059" y1="9063" x2="55059" y2="9063"/>
                          <a14:foregroundMark x1="55059" y1="7656" x2="53647" y2="6250"/>
                          <a14:foregroundMark x1="48471" y1="4844" x2="48471" y2="4844"/>
                          <a14:foregroundMark x1="45647" y1="3906" x2="45647" y2="3906"/>
                          <a14:foregroundMark x1="44941" y1="3281" x2="44941" y2="3281"/>
                          <a14:foregroundMark x1="44941" y1="3281" x2="44941" y2="3281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10118" y1="69844" x2="10118" y2="69844"/>
                          <a14:foregroundMark x1="10118" y1="69844" x2="10118" y2="69844"/>
                          <a14:foregroundMark x1="9412" y1="69375" x2="9412" y2="69375"/>
                          <a14:foregroundMark x1="9412" y1="69375" x2="9412" y2="69375"/>
                          <a14:foregroundMark x1="90588" y1="65000" x2="90588" y2="65000"/>
                          <a14:foregroundMark x1="89882" y1="65938" x2="89882" y2="65938"/>
                          <a14:foregroundMark x1="89882" y1="67031" x2="89882" y2="64531"/>
                          <a14:foregroundMark x1="92000" y1="65938" x2="92000" y2="65938"/>
                          <a14:foregroundMark x1="92000" y1="65938" x2="95765" y2="65938"/>
                          <a14:foregroundMark x1="96471" y1="63594" x2="96471" y2="63594"/>
                          <a14:foregroundMark x1="95765" y1="65000" x2="95765" y2="65000"/>
                          <a14:foregroundMark x1="95765" y1="65000" x2="97176" y2="67031"/>
                          <a14:foregroundMark x1="5647" y1="35156" x2="5647" y2="35156"/>
                          <a14:foregroundMark x1="0" y1="36094" x2="2118" y2="37031"/>
                          <a14:foregroundMark x1="25412" y1="17813" x2="22353" y2="24531"/>
                          <a14:foregroundMark x1="39765" y1="16875" x2="23765" y2="25000"/>
                          <a14:backgroundMark x1="60235" y1="27969" x2="44941" y2="24063"/>
                          <a14:backgroundMark x1="44235" y1="24063" x2="45647" y2="35625"/>
                          <a14:backgroundMark x1="55059" y1="25469" x2="56471" y2="36094"/>
                          <a14:backgroundMark x1="55059" y1="29844" x2="53647" y2="38594"/>
                          <a14:backgroundMark x1="49882" y1="25469" x2="44941" y2="34219"/>
                          <a14:backgroundMark x1="42118" y1="27031" x2="41176" y2="32813"/>
                          <a14:backgroundMark x1="41176" y1="29844" x2="47765" y2="36563"/>
                          <a14:backgroundMark x1="47765" y1="39063" x2="39765" y2="29844"/>
                          <a14:backgroundMark x1="56471" y1="22188" x2="38043" y2="21043"/>
                          <a14:backgroundMark x1="60941" y1="25938" x2="59529" y2="4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996" y="4192680"/>
              <a:ext cx="2444092" cy="3045480"/>
            </a:xfrm>
            <a:prstGeom prst="rect">
              <a:avLst/>
            </a:prstGeom>
          </p:spPr>
        </p:pic>
        <p:pic>
          <p:nvPicPr>
            <p:cNvPr id="44" name="Picture 43" descr="A yellow sunflower with green leaves&#10;&#10;AI-generated content may be incorrect.">
              <a:extLst>
                <a:ext uri="{FF2B5EF4-FFF2-40B4-BE49-F238E27FC236}">
                  <a16:creationId xmlns:a16="http://schemas.microsoft.com/office/drawing/2014/main" id="{98621BD3-3728-99EF-C72D-58E5F31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4" b="90000" l="0" r="96706">
                          <a14:foregroundMark x1="54353" y1="7187" x2="54353" y2="7187"/>
                          <a14:foregroundMark x1="54353" y1="7187" x2="54353" y2="7187"/>
                          <a14:foregroundMark x1="55059" y1="9063" x2="55059" y2="9063"/>
                          <a14:foregroundMark x1="55059" y1="9063" x2="55059" y2="9063"/>
                          <a14:foregroundMark x1="55059" y1="7656" x2="53647" y2="6250"/>
                          <a14:foregroundMark x1="48471" y1="4844" x2="48471" y2="4844"/>
                          <a14:foregroundMark x1="45647" y1="3906" x2="45647" y2="3906"/>
                          <a14:foregroundMark x1="44941" y1="3281" x2="44941" y2="3281"/>
                          <a14:foregroundMark x1="44941" y1="3281" x2="44941" y2="3281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10118" y1="69844" x2="10118" y2="69844"/>
                          <a14:foregroundMark x1="10118" y1="69844" x2="10118" y2="69844"/>
                          <a14:foregroundMark x1="9412" y1="69375" x2="9412" y2="69375"/>
                          <a14:foregroundMark x1="9412" y1="69375" x2="9412" y2="69375"/>
                          <a14:foregroundMark x1="90588" y1="65000" x2="90588" y2="65000"/>
                          <a14:foregroundMark x1="89882" y1="65938" x2="89882" y2="65938"/>
                          <a14:foregroundMark x1="89882" y1="67031" x2="89882" y2="64531"/>
                          <a14:foregroundMark x1="92000" y1="65938" x2="92000" y2="65938"/>
                          <a14:foregroundMark x1="92000" y1="65938" x2="95765" y2="65938"/>
                          <a14:foregroundMark x1="96471" y1="63594" x2="96471" y2="63594"/>
                          <a14:foregroundMark x1="95765" y1="65000" x2="95765" y2="65000"/>
                          <a14:foregroundMark x1="95765" y1="65000" x2="97176" y2="67031"/>
                          <a14:foregroundMark x1="5647" y1="35156" x2="5647" y2="35156"/>
                          <a14:foregroundMark x1="0" y1="36094" x2="2118" y2="37031"/>
                          <a14:foregroundMark x1="25412" y1="17813" x2="22353" y2="24531"/>
                          <a14:foregroundMark x1="39765" y1="16875" x2="23765" y2="25000"/>
                          <a14:backgroundMark x1="60235" y1="27969" x2="44941" y2="24063"/>
                          <a14:backgroundMark x1="44235" y1="24063" x2="45647" y2="35625"/>
                          <a14:backgroundMark x1="55059" y1="25469" x2="56471" y2="36094"/>
                          <a14:backgroundMark x1="55059" y1="29844" x2="53647" y2="38594"/>
                          <a14:backgroundMark x1="49882" y1="25469" x2="44941" y2="34219"/>
                          <a14:backgroundMark x1="42118" y1="27031" x2="41176" y2="32813"/>
                          <a14:backgroundMark x1="41176" y1="29844" x2="47765" y2="36563"/>
                          <a14:backgroundMark x1="47765" y1="39063" x2="39765" y2="29844"/>
                          <a14:backgroundMark x1="56471" y1="22188" x2="38043" y2="21043"/>
                          <a14:backgroundMark x1="60941" y1="25938" x2="59529" y2="4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710" y="1344219"/>
              <a:ext cx="2444092" cy="3045480"/>
            </a:xfrm>
            <a:prstGeom prst="rect">
              <a:avLst/>
            </a:prstGeom>
          </p:spPr>
        </p:pic>
        <p:pic>
          <p:nvPicPr>
            <p:cNvPr id="45" name="Picture 44" descr="A yellow sunflower with green leaves&#10;&#10;AI-generated content may be incorrect.">
              <a:extLst>
                <a:ext uri="{FF2B5EF4-FFF2-40B4-BE49-F238E27FC236}">
                  <a16:creationId xmlns:a16="http://schemas.microsoft.com/office/drawing/2014/main" id="{A9BCEA4A-2F33-FE01-7794-4A6E336D4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4" b="90000" l="0" r="96706">
                          <a14:foregroundMark x1="54353" y1="7187" x2="54353" y2="7187"/>
                          <a14:foregroundMark x1="54353" y1="7187" x2="54353" y2="7187"/>
                          <a14:foregroundMark x1="55059" y1="9063" x2="55059" y2="9063"/>
                          <a14:foregroundMark x1="55059" y1="9063" x2="55059" y2="9063"/>
                          <a14:foregroundMark x1="55059" y1="7656" x2="53647" y2="6250"/>
                          <a14:foregroundMark x1="48471" y1="4844" x2="48471" y2="4844"/>
                          <a14:foregroundMark x1="45647" y1="3906" x2="45647" y2="3906"/>
                          <a14:foregroundMark x1="44941" y1="3281" x2="44941" y2="3281"/>
                          <a14:foregroundMark x1="44941" y1="3281" x2="44941" y2="3281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44235" y1="2344" x2="44235" y2="2344"/>
                          <a14:foregroundMark x1="10118" y1="69844" x2="10118" y2="69844"/>
                          <a14:foregroundMark x1="10118" y1="69844" x2="10118" y2="69844"/>
                          <a14:foregroundMark x1="9412" y1="69375" x2="9412" y2="69375"/>
                          <a14:foregroundMark x1="9412" y1="69375" x2="9412" y2="69375"/>
                          <a14:foregroundMark x1="90588" y1="65000" x2="90588" y2="65000"/>
                          <a14:foregroundMark x1="89882" y1="65938" x2="89882" y2="65938"/>
                          <a14:foregroundMark x1="89882" y1="67031" x2="89882" y2="64531"/>
                          <a14:foregroundMark x1="92000" y1="65938" x2="92000" y2="65938"/>
                          <a14:foregroundMark x1="92000" y1="65938" x2="95765" y2="65938"/>
                          <a14:foregroundMark x1="96471" y1="63594" x2="96471" y2="63594"/>
                          <a14:foregroundMark x1="95765" y1="65000" x2="95765" y2="65000"/>
                          <a14:foregroundMark x1="95765" y1="65000" x2="97176" y2="67031"/>
                          <a14:foregroundMark x1="5647" y1="35156" x2="5647" y2="35156"/>
                          <a14:foregroundMark x1="0" y1="36094" x2="2118" y2="37031"/>
                          <a14:foregroundMark x1="25412" y1="17813" x2="22353" y2="24531"/>
                          <a14:foregroundMark x1="39765" y1="16875" x2="23765" y2="25000"/>
                          <a14:backgroundMark x1="60235" y1="27969" x2="44941" y2="24063"/>
                          <a14:backgroundMark x1="44235" y1="24063" x2="45647" y2="35625"/>
                          <a14:backgroundMark x1="55059" y1="25469" x2="56471" y2="36094"/>
                          <a14:backgroundMark x1="55059" y1="29844" x2="53647" y2="38594"/>
                          <a14:backgroundMark x1="49882" y1="25469" x2="44941" y2="34219"/>
                          <a14:backgroundMark x1="42118" y1="27031" x2="41176" y2="32813"/>
                          <a14:backgroundMark x1="41176" y1="29844" x2="47765" y2="36563"/>
                          <a14:backgroundMark x1="47765" y1="39063" x2="39765" y2="29844"/>
                          <a14:backgroundMark x1="56471" y1="22188" x2="38043" y2="21043"/>
                          <a14:backgroundMark x1="60941" y1="25938" x2="59529" y2="4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86" y="1332566"/>
              <a:ext cx="2444092" cy="3045480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BAADE70-ED6C-CBD5-3E19-A8521086987C}"/>
              </a:ext>
            </a:extLst>
          </p:cNvPr>
          <p:cNvCxnSpPr>
            <a:cxnSpLocks/>
          </p:cNvCxnSpPr>
          <p:nvPr/>
        </p:nvCxnSpPr>
        <p:spPr>
          <a:xfrm flipH="1">
            <a:off x="3916377" y="4947787"/>
            <a:ext cx="931765" cy="5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8B34D2-2A56-8D10-022B-92408F38F640}"/>
              </a:ext>
            </a:extLst>
          </p:cNvPr>
          <p:cNvCxnSpPr>
            <a:cxnSpLocks/>
          </p:cNvCxnSpPr>
          <p:nvPr/>
        </p:nvCxnSpPr>
        <p:spPr>
          <a:xfrm flipH="1">
            <a:off x="1583210" y="4953311"/>
            <a:ext cx="7165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33FE5D4-EB02-CC3C-3506-3ACB43019477}"/>
              </a:ext>
            </a:extLst>
          </p:cNvPr>
          <p:cNvCxnSpPr>
            <a:cxnSpLocks/>
          </p:cNvCxnSpPr>
          <p:nvPr/>
        </p:nvCxnSpPr>
        <p:spPr>
          <a:xfrm flipH="1">
            <a:off x="1583210" y="2742458"/>
            <a:ext cx="7693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8E5E66D-D017-379D-C58B-5DDF0714593B}"/>
              </a:ext>
            </a:extLst>
          </p:cNvPr>
          <p:cNvCxnSpPr>
            <a:cxnSpLocks/>
          </p:cNvCxnSpPr>
          <p:nvPr/>
        </p:nvCxnSpPr>
        <p:spPr>
          <a:xfrm flipH="1">
            <a:off x="3958010" y="2746290"/>
            <a:ext cx="7499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B0FB7AC-5ED3-CDBC-262B-4DDEF53E3CCF}"/>
              </a:ext>
            </a:extLst>
          </p:cNvPr>
          <p:cNvCxnSpPr>
            <a:cxnSpLocks/>
          </p:cNvCxnSpPr>
          <p:nvPr/>
        </p:nvCxnSpPr>
        <p:spPr>
          <a:xfrm flipH="1">
            <a:off x="4248150" y="1217161"/>
            <a:ext cx="225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FAD890D-FDC2-A519-4B75-1299201F21A4}"/>
              </a:ext>
            </a:extLst>
          </p:cNvPr>
          <p:cNvSpPr txBox="1"/>
          <p:nvPr/>
        </p:nvSpPr>
        <p:spPr>
          <a:xfrm>
            <a:off x="4668879" y="3498171"/>
            <a:ext cx="393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1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اَنار</a:t>
            </a:r>
            <a:endParaRPr lang="en-US" sz="18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D2AB51-0EE2-77AF-FD97-62DF70DCBEFA}"/>
              </a:ext>
            </a:extLst>
          </p:cNvPr>
          <p:cNvSpPr txBox="1"/>
          <p:nvPr/>
        </p:nvSpPr>
        <p:spPr>
          <a:xfrm>
            <a:off x="3665370" y="3627536"/>
            <a:ext cx="507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1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آب</a:t>
            </a:r>
            <a:endParaRPr lang="en-US" sz="18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FFFA61-0E27-E0DF-53CD-A8E1B0142B6A}"/>
              </a:ext>
            </a:extLst>
          </p:cNvPr>
          <p:cNvSpPr txBox="1"/>
          <p:nvPr/>
        </p:nvSpPr>
        <p:spPr>
          <a:xfrm>
            <a:off x="2299787" y="3470597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مَن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1EF784-10B9-A81C-6F54-6573692B8E3E}"/>
              </a:ext>
            </a:extLst>
          </p:cNvPr>
          <p:cNvSpPr txBox="1"/>
          <p:nvPr/>
        </p:nvSpPr>
        <p:spPr>
          <a:xfrm>
            <a:off x="1255271" y="3614936"/>
            <a:ext cx="65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بَرادَر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8A6CF6-666D-9E69-A57B-B1B3CEA150CD}"/>
              </a:ext>
            </a:extLst>
          </p:cNvPr>
          <p:cNvSpPr txBox="1"/>
          <p:nvPr/>
        </p:nvSpPr>
        <p:spPr>
          <a:xfrm>
            <a:off x="2231242" y="5658454"/>
            <a:ext cx="68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ایرانی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BF17C9A-F7C7-1152-3378-01A4DA6517CC}"/>
              </a:ext>
            </a:extLst>
          </p:cNvPr>
          <p:cNvSpPr txBox="1"/>
          <p:nvPr/>
        </p:nvSpPr>
        <p:spPr>
          <a:xfrm>
            <a:off x="1328464" y="5784664"/>
            <a:ext cx="70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-bad kh@t2" panose="00000700000000000000" pitchFamily="2" charset="-78"/>
              </a:rPr>
              <a:t>سَرباز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-bad kh@t2" panose="00000700000000000000" pitchFamily="2" charset="-78"/>
            </a:endParaRPr>
          </a:p>
        </p:txBody>
      </p:sp>
      <p:pic>
        <p:nvPicPr>
          <p:cNvPr id="14" name="Picture 13" descr="A yellow sunflower with green leaves&#10;&#10;AI-generated content may be incorrect.">
            <a:extLst>
              <a:ext uri="{FF2B5EF4-FFF2-40B4-BE49-F238E27FC236}">
                <a16:creationId xmlns:a16="http://schemas.microsoft.com/office/drawing/2014/main" id="{082B5782-83F7-A5C7-DA8A-02355F84B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4" b="90000" l="0" r="96706">
                        <a14:foregroundMark x1="54353" y1="7187" x2="54353" y2="7187"/>
                        <a14:foregroundMark x1="54353" y1="7187" x2="54353" y2="7187"/>
                        <a14:foregroundMark x1="55059" y1="9063" x2="55059" y2="9063"/>
                        <a14:foregroundMark x1="55059" y1="9063" x2="55059" y2="9063"/>
                        <a14:foregroundMark x1="55059" y1="7656" x2="53647" y2="6250"/>
                        <a14:foregroundMark x1="48471" y1="4844" x2="48471" y2="4844"/>
                        <a14:foregroundMark x1="45647" y1="3906" x2="45647" y2="3906"/>
                        <a14:foregroundMark x1="44941" y1="3281" x2="44941" y2="3281"/>
                        <a14:foregroundMark x1="44941" y1="3281" x2="44941" y2="3281"/>
                        <a14:foregroundMark x1="44235" y1="2344" x2="44235" y2="2344"/>
                        <a14:foregroundMark x1="44235" y1="2344" x2="44235" y2="2344"/>
                        <a14:foregroundMark x1="44235" y1="2344" x2="44235" y2="2344"/>
                        <a14:foregroundMark x1="44235" y1="2344" x2="44235" y2="2344"/>
                        <a14:foregroundMark x1="44235" y1="2344" x2="44235" y2="2344"/>
                        <a14:foregroundMark x1="10118" y1="69844" x2="10118" y2="69844"/>
                        <a14:foregroundMark x1="10118" y1="69844" x2="10118" y2="69844"/>
                        <a14:foregroundMark x1="9412" y1="69375" x2="9412" y2="69375"/>
                        <a14:foregroundMark x1="9412" y1="69375" x2="9412" y2="69375"/>
                        <a14:foregroundMark x1="90588" y1="65000" x2="90588" y2="65000"/>
                        <a14:foregroundMark x1="89882" y1="65938" x2="89882" y2="65938"/>
                        <a14:foregroundMark x1="89882" y1="67031" x2="89882" y2="64531"/>
                        <a14:foregroundMark x1="92000" y1="65938" x2="92000" y2="65938"/>
                        <a14:foregroundMark x1="92000" y1="65938" x2="95765" y2="65938"/>
                        <a14:foregroundMark x1="96471" y1="63594" x2="96471" y2="63594"/>
                        <a14:foregroundMark x1="95765" y1="65000" x2="95765" y2="65000"/>
                        <a14:foregroundMark x1="95765" y1="65000" x2="97176" y2="67031"/>
                        <a14:foregroundMark x1="5647" y1="35156" x2="5647" y2="35156"/>
                        <a14:foregroundMark x1="0" y1="36094" x2="2118" y2="37031"/>
                        <a14:foregroundMark x1="25412" y1="17813" x2="22353" y2="24531"/>
                        <a14:foregroundMark x1="39765" y1="16875" x2="23765" y2="25000"/>
                        <a14:backgroundMark x1="60235" y1="27969" x2="44941" y2="24063"/>
                        <a14:backgroundMark x1="44235" y1="24063" x2="45647" y2="35625"/>
                        <a14:backgroundMark x1="55059" y1="25469" x2="56471" y2="36094"/>
                        <a14:backgroundMark x1="55059" y1="29844" x2="53647" y2="38594"/>
                        <a14:backgroundMark x1="49882" y1="25469" x2="44941" y2="34219"/>
                        <a14:backgroundMark x1="42118" y1="27031" x2="41176" y2="32813"/>
                        <a14:backgroundMark x1="41176" y1="29844" x2="47765" y2="36563"/>
                        <a14:backgroundMark x1="47765" y1="39063" x2="39765" y2="29844"/>
                        <a14:backgroundMark x1="56471" y1="22188" x2="38043" y2="21043"/>
                        <a14:backgroundMark x1="60941" y1="25938" x2="59529" y2="4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89" y="4190608"/>
            <a:ext cx="1875311" cy="23367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73EF86-31E7-9F4C-33DA-463C80CDF9AB}"/>
              </a:ext>
            </a:extLst>
          </p:cNvPr>
          <p:cNvSpPr txBox="1"/>
          <p:nvPr/>
        </p:nvSpPr>
        <p:spPr>
          <a:xfrm>
            <a:off x="4554981" y="5683083"/>
            <a:ext cx="58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accent1">
                    <a:lumMod val="20000"/>
                    <a:lumOff val="80000"/>
                  </a:schemeClr>
                </a:solidFill>
                <a:cs typeface="A-bad kh@t2" panose="00000700000000000000" pitchFamily="2" charset="-78"/>
              </a:rPr>
              <a:t>سیب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cs typeface="A-bad kh@t2" panose="000007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DFA263-1E07-8251-0D4D-1CE0558D1EFE}"/>
              </a:ext>
            </a:extLst>
          </p:cNvPr>
          <p:cNvSpPr txBox="1"/>
          <p:nvPr/>
        </p:nvSpPr>
        <p:spPr>
          <a:xfrm>
            <a:off x="3688865" y="5784664"/>
            <a:ext cx="49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accent1">
                    <a:lumMod val="20000"/>
                    <a:lumOff val="80000"/>
                  </a:schemeClr>
                </a:solidFill>
                <a:cs typeface="A-bad kh@t2" panose="00000700000000000000" pitchFamily="2" charset="-78"/>
              </a:rPr>
              <a:t>تازه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cs typeface="A-bad kh@t2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C4C6A-455A-B505-F1CC-FFB4A9344DDF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71510E-70C1-D0DD-F84E-A88F9AD55AA6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3152D70-53D6-26AC-11C2-F445FA492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1B00852-0265-41AB-5804-05FFB231D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8F0F8C-01D0-CED9-4DED-D268E4898F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E174A1-D75E-AB6D-0639-09A416A303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23FEF1-34F9-7939-ED0F-4A4392C7A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2CDC9F-85F4-A996-685B-928FF69342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717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-94758" y="1228207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6766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0853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858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0605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571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1231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597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989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47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977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4131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0390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371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2EAFB06-37E0-7015-43A4-7CD08ECDAFC6}"/>
              </a:ext>
            </a:extLst>
          </p:cNvPr>
          <p:cNvSpPr txBox="1"/>
          <p:nvPr/>
        </p:nvSpPr>
        <p:spPr>
          <a:xfrm>
            <a:off x="320227" y="1254334"/>
            <a:ext cx="6192771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اِ          ِ   ـه    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اِمام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اِسم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اِنسان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ساده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دانه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مِداد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تازه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دَبِستان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مَدرِسه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ایرانِ ما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مِدادِ اَمین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سَبَدِ توت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F3A61-AFA4-171B-B80E-2166E2E0423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0708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497F06F-E442-A53F-B91B-B4EA806DB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66368"/>
              </p:ext>
            </p:extLst>
          </p:nvPr>
        </p:nvGraphicFramePr>
        <p:xfrm>
          <a:off x="1409700" y="1581150"/>
          <a:ext cx="4572000" cy="2961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37869133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48296169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02456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24110073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50405189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355308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9836844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151553853"/>
                    </a:ext>
                  </a:extLst>
                </a:gridCol>
              </a:tblGrid>
              <a:tr h="35179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ـه       ه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اِ            ِ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ی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ایـ       یـ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او       و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اَ            َ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آ        ا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49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بـ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10974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سـ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365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مـ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57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تـ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64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ر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68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نـ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868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sz="180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cs typeface="A-bad kh@t2" panose="00000700000000000000" pitchFamily="2" charset="-78"/>
                        </a:rPr>
                        <a:t>ز</a:t>
                      </a:r>
                      <a:endParaRPr lang="en-US" sz="1800" dirty="0">
                        <a:cs typeface="A-bad kh@t2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48884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A59B0B5-AD34-32B4-6E37-6C30917CAAC9}"/>
              </a:ext>
            </a:extLst>
          </p:cNvPr>
          <p:cNvSpPr txBox="1"/>
          <p:nvPr/>
        </p:nvSpPr>
        <p:spPr>
          <a:xfrm>
            <a:off x="342900" y="1219200"/>
            <a:ext cx="617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فرزندم!جدول را کامل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37153-4E82-7E94-5345-5571782CF79B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ACE7F8-0717-D060-D948-3C95C5CAB6C2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8FCA69-494E-F5DE-6037-9274A1EE0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85F38B-5117-3CFE-97AE-98C173DCB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701C62-C6C6-C808-024E-1AE769FBF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02BF64B-4DEE-C44E-B6F3-DA97DF5A4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DDB3D7A-6EB6-883B-BA77-9943BFBDE8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07A5B84-BB8B-9918-129B-81995090F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85E2C7-CD6E-90D6-B0CC-AA4A7AE39416}"/>
              </a:ext>
            </a:extLst>
          </p:cNvPr>
          <p:cNvGrpSpPr/>
          <p:nvPr/>
        </p:nvGrpSpPr>
        <p:grpSpPr>
          <a:xfrm>
            <a:off x="312546" y="5472454"/>
            <a:ext cx="6192771" cy="1418476"/>
            <a:chOff x="331854" y="7237928"/>
            <a:chExt cx="6192771" cy="14184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B8C91A-CE8A-1418-3998-696E3D625F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F2C2EDA-E6AB-1B89-1AA3-1C8235A22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D7B577-A22E-E43C-2B25-474D673C1E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FE037-DDA7-7E5B-CB7A-9D45BDBD28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F2BC88-C1FD-D29D-2904-924273943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E841A98-9BAE-CC6E-D13E-38FCF9E110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1035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D48BD-5A01-D257-5C41-EB57C2F0B824}"/>
              </a:ext>
            </a:extLst>
          </p:cNvPr>
          <p:cNvSpPr txBox="1"/>
          <p:nvPr/>
        </p:nvSpPr>
        <p:spPr>
          <a:xfrm>
            <a:off x="342900" y="1228725"/>
            <a:ext cx="6172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اِمام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اِسم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اِنسان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ساده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دانه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مِداد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تازه</a:t>
            </a:r>
            <a:endParaRPr lang="en-US" dirty="0">
              <a:cs typeface="A-bad kh@t2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A5AF2-03ED-4D18-E792-F6C839F32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68035" y="1049948"/>
            <a:ext cx="400050" cy="738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020C5-3EC2-FF89-D58A-622D3D4AF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26882" y="1591514"/>
            <a:ext cx="400050" cy="738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BECD9E-A009-ED38-0BF3-B86BF4422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68036" y="4381317"/>
            <a:ext cx="400050" cy="738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4270FF-95DB-1776-B731-5C0EB281C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68035" y="3796011"/>
            <a:ext cx="400050" cy="738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3835D-CDA5-113E-E7F7-E271A1592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26882" y="2202477"/>
            <a:ext cx="400050" cy="738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C3DFF9-6A96-FAA3-6B35-35ED29BF4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59548" y="3218676"/>
            <a:ext cx="400050" cy="738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4C32AF-23C1-1919-4012-6D3992F29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26882" y="2682297"/>
            <a:ext cx="400050" cy="738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513418-5863-F8B5-9933-B612ADA00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49490" y="1059475"/>
            <a:ext cx="400050" cy="738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67734-D0FA-D0C5-E112-86D727EF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08621" y="1059474"/>
            <a:ext cx="400050" cy="738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9F5585-DA1C-EAED-388C-0223C52A1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88328" y="1035662"/>
            <a:ext cx="400050" cy="738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4A6DCC-E718-D4C1-535E-E1C944329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87046" y="1540605"/>
            <a:ext cx="400050" cy="738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A40C43-4C45-FBBF-FA95-78AE0D0A1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08620" y="1554728"/>
            <a:ext cx="400050" cy="738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12C3BC-DB5C-3EA2-48EB-09B8E71FF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59809" y="2172059"/>
            <a:ext cx="400050" cy="738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AA469C-2EAD-9F4C-D1DE-15138A115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24413" y="2172060"/>
            <a:ext cx="400050" cy="7385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9AC8DA-77C2-D637-B8C3-7C98933D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60031" y="2677002"/>
            <a:ext cx="400050" cy="7385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16A753-6F10-2D65-877F-63F0559F3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78170" y="2172060"/>
            <a:ext cx="400050" cy="7385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AF0ED3-442D-6A70-C4EC-DA154D416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57340" y="2172060"/>
            <a:ext cx="400050" cy="7385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C641E4-F91C-DBAC-539B-558B80828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67232" y="2657886"/>
            <a:ext cx="400050" cy="7385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D1AD79-DC2F-5A49-C3C8-CFBCC3E4F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313" y="2836564"/>
            <a:ext cx="737680" cy="4023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1DBB90-DEBE-33A4-BB9C-B859BEEA3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04020" y="3201896"/>
            <a:ext cx="400050" cy="7385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467FD7-DADE-784B-0097-DE426B2C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48492" y="3201897"/>
            <a:ext cx="400050" cy="7385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024E18-6EE6-8395-DED4-86950315C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89116" y="3224033"/>
            <a:ext cx="400050" cy="7385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80A227-07DF-9AA8-A4EF-4E0A8B900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97802" y="3837306"/>
            <a:ext cx="400050" cy="7385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D7B4CB-20D4-EB94-AC00-D9309895C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48961" y="3837306"/>
            <a:ext cx="400050" cy="7385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EE6E7B-8D73-1FD2-A1E8-B0C6AA18B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298917" y="3851340"/>
            <a:ext cx="400050" cy="7385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277AAD-8589-3084-A43B-CBB120B61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77893" y="4383161"/>
            <a:ext cx="400050" cy="7385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EC33C6-F95B-7091-6017-E1FE2578C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57669" y="4402555"/>
            <a:ext cx="400050" cy="7385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4582DBE-B1A4-CD3C-C09E-DDEB06673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10630" y="4418849"/>
            <a:ext cx="400050" cy="73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1A044-A745-69F4-CDCA-94D04E375995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47C5E3-47A9-7A5B-B342-2DD33F49F064}"/>
              </a:ext>
            </a:extLst>
          </p:cNvPr>
          <p:cNvGrpSpPr/>
          <p:nvPr/>
        </p:nvGrpSpPr>
        <p:grpSpPr>
          <a:xfrm>
            <a:off x="388669" y="5647298"/>
            <a:ext cx="6126432" cy="1418476"/>
            <a:chOff x="331854" y="7237928"/>
            <a:chExt cx="6192771" cy="14184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57E756-6CA7-3255-A50A-711EF537DF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9018D1-8730-CAC0-2278-B1E350CB31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B30861-0246-D02D-D5C9-CF84B0EBA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F493BF6-685E-DFF0-5CF9-87AFC3569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6F7ECC-D72D-DBB3-0825-1F8405CC7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9BEEB8D-DA64-CEED-AE4F-1070BA3798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6E9D11-7252-258A-74E8-57CD601D2372}"/>
              </a:ext>
            </a:extLst>
          </p:cNvPr>
          <p:cNvGrpSpPr/>
          <p:nvPr/>
        </p:nvGrpSpPr>
        <p:grpSpPr>
          <a:xfrm>
            <a:off x="304800" y="7390328"/>
            <a:ext cx="6266689" cy="1408951"/>
            <a:chOff x="149288" y="7237928"/>
            <a:chExt cx="6375337" cy="140895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1E3D55D-63D9-05C7-29A1-E6DCA671C0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2EFA4E-14F0-736D-EB0F-89EAAB60E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488" y="7551529"/>
              <a:ext cx="6250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30CED4-9BE8-F777-7850-531A4DB3D4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88" y="7818842"/>
              <a:ext cx="635476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77F1AAA-3AB9-95DB-DA05-4C6A26462F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6809" y="8043744"/>
              <a:ext cx="6297816" cy="410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348725-1BD7-C6C2-F79E-CD4F427B9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09" y="8361045"/>
              <a:ext cx="626924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6E80BE2-BF62-D542-CDEA-BCB2C6DDD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784" y="8646879"/>
              <a:ext cx="6242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7856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4883EC-8EE4-ABCB-8452-1B8A4C411A7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0531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C254E9-3665-424A-3F5D-CEE96BE19FE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3073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فرزندم!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1B01D6-0F3B-CC8A-A3ED-EF6F560ED001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8931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عزیزم!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7C68DE-C644-071E-646C-A5C3B9876307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5704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9F50DBAF-E328-97FF-906D-772DD4D0288D}"/>
              </a:ext>
            </a:extLst>
          </p:cNvPr>
          <p:cNvSpPr/>
          <p:nvPr/>
        </p:nvSpPr>
        <p:spPr>
          <a:xfrm flipH="1">
            <a:off x="1269910" y="3638843"/>
            <a:ext cx="1047750" cy="57566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FE72976-CFCC-5D28-B9E5-82B606BE37DD}"/>
              </a:ext>
            </a:extLst>
          </p:cNvPr>
          <p:cNvSpPr/>
          <p:nvPr/>
        </p:nvSpPr>
        <p:spPr>
          <a:xfrm flipH="1">
            <a:off x="2383999" y="3652665"/>
            <a:ext cx="1047750" cy="57566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914BF5-2581-95E3-9900-20BBF90F25DF}"/>
              </a:ext>
            </a:extLst>
          </p:cNvPr>
          <p:cNvSpPr/>
          <p:nvPr/>
        </p:nvSpPr>
        <p:spPr>
          <a:xfrm>
            <a:off x="2701498" y="679966"/>
            <a:ext cx="1455005" cy="5366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MOGHTASA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446BC-355F-268D-28A6-371FF4A1B134}"/>
              </a:ext>
            </a:extLst>
          </p:cNvPr>
          <p:cNvSpPr txBox="1"/>
          <p:nvPr/>
        </p:nvSpPr>
        <p:spPr>
          <a:xfrm>
            <a:off x="2647950" y="763601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گوشِ شِنَوا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E1B70AF-06ED-CE13-B766-5B523BC479CA}"/>
              </a:ext>
            </a:extLst>
          </p:cNvPr>
          <p:cNvSpPr/>
          <p:nvPr/>
        </p:nvSpPr>
        <p:spPr>
          <a:xfrm flipH="1">
            <a:off x="2513929" y="1927353"/>
            <a:ext cx="1047750" cy="57566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573E32E0-0DD8-B62F-3CEA-31A4B3C37279}"/>
              </a:ext>
            </a:extLst>
          </p:cNvPr>
          <p:cNvSpPr/>
          <p:nvPr/>
        </p:nvSpPr>
        <p:spPr>
          <a:xfrm flipH="1">
            <a:off x="1246728" y="1916865"/>
            <a:ext cx="1047750" cy="57566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4B2172C-861E-7A69-80FF-D7124772424D}"/>
              </a:ext>
            </a:extLst>
          </p:cNvPr>
          <p:cNvSpPr/>
          <p:nvPr/>
        </p:nvSpPr>
        <p:spPr>
          <a:xfrm flipH="1">
            <a:off x="2499785" y="2874942"/>
            <a:ext cx="1047750" cy="57566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F79C7B-FF09-F986-CD1B-CDF93CAB5944}"/>
              </a:ext>
            </a:extLst>
          </p:cNvPr>
          <p:cNvSpPr/>
          <p:nvPr/>
        </p:nvSpPr>
        <p:spPr>
          <a:xfrm flipH="1">
            <a:off x="1271284" y="2872920"/>
            <a:ext cx="1047750" cy="57566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8A1AE-6ED6-61F7-2D61-4EB999A48758}"/>
              </a:ext>
            </a:extLst>
          </p:cNvPr>
          <p:cNvSpPr txBox="1"/>
          <p:nvPr/>
        </p:nvSpPr>
        <p:spPr>
          <a:xfrm>
            <a:off x="304800" y="1245143"/>
            <a:ext cx="6210299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با نوشتن کلمه ی مناسب، جمله ها را کامل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دیشَب،آرَش با ماشین از شیراز.............. .                                     آمَدَم                                  آمَد                        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من شِش اَنارِ شیرین................. .                                                     داشتَم                                           داشتی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او مِدادَش را........................ .                                                                   می تَراشَم                         می تَراشَد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74526-5F3B-D656-16CC-B160B28A60E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059E72-4DCA-CE9D-78A6-24C93D0EC284}"/>
              </a:ext>
            </a:extLst>
          </p:cNvPr>
          <p:cNvGrpSpPr/>
          <p:nvPr/>
        </p:nvGrpSpPr>
        <p:grpSpPr>
          <a:xfrm>
            <a:off x="523876" y="5611014"/>
            <a:ext cx="5991224" cy="1418476"/>
            <a:chOff x="331854" y="7237928"/>
            <a:chExt cx="6192771" cy="14184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0D1FEBE-9346-2750-E6E9-AE4C14AF0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27ED5C-F1FC-58E9-F86E-65ECFC6280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8AB309-2C89-0CDE-E9D9-B40EC388F8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14C627-6713-5A17-CC5D-FDB2862C46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AAE293-BAEF-258E-090A-0A45135FCB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BC8143-2FA5-DEA3-9799-D5016DF5FF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10B8BA-0F1D-0ABA-BF74-297DF9DD6687}"/>
              </a:ext>
            </a:extLst>
          </p:cNvPr>
          <p:cNvGrpSpPr/>
          <p:nvPr/>
        </p:nvGrpSpPr>
        <p:grpSpPr>
          <a:xfrm>
            <a:off x="484255" y="7390328"/>
            <a:ext cx="6030846" cy="1418476"/>
            <a:chOff x="331854" y="7237928"/>
            <a:chExt cx="6192771" cy="141847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455DFC-FF9C-0AB0-BC37-6DDE75355A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DB0E1B-0098-43C3-0E0A-9688FFF71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BE9DF9-53BA-41EC-25BC-2C44EED444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CE48FB-02BB-D74A-3873-CA1DA39C4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6A5DF84-0D52-BE55-AAAE-1049BC130A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B2ED85-EFE9-8AB4-282B-37CB25C25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93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66825"/>
            <a:ext cx="61722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بوس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بودَم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-bad kh@t2" panose="00000700000000000000" pitchFamily="2" charset="-78"/>
              </a:rPr>
              <a:t>مسموم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A-bad kh@t2" panose="00000700000000000000" pitchFamily="2" charset="-78"/>
              </a:rPr>
              <a:t>بَدبو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788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196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AFEC8C7-2A3F-96EE-3FE9-C13B63790803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6737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581025" y="1228725"/>
            <a:ext cx="60201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4072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44371" y="171638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8240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82521" y="230626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3116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3101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8863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60429" y="33898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3970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22643" y="390583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8537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42900" y="445653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415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22643" y="5017524"/>
            <a:ext cx="6181411" cy="9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989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59444" y="5560503"/>
            <a:ext cx="6125560" cy="9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47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401521" y="6167873"/>
            <a:ext cx="6104054" cy="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9775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66409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3178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1761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753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5358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2766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59444" y="8294398"/>
            <a:ext cx="6136606" cy="9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897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4CA927-26ED-2D7D-C298-0370BCD50DDC}"/>
              </a:ext>
            </a:extLst>
          </p:cNvPr>
          <p:cNvSpPr txBox="1"/>
          <p:nvPr/>
        </p:nvSpPr>
        <p:spPr>
          <a:xfrm>
            <a:off x="398886" y="1237434"/>
            <a:ext cx="6117556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شـ ش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شـَ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شیـ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شَب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آش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شیر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تَراش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شانه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نوشابه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شام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شِنا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19837-40FB-CE33-51FB-F1B7D50401B1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04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609600" y="1178486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4861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27827" y="175483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990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51147" y="229688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390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4146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9652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999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666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50904" y="393454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1231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0904" y="449314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D0D77A-B345-B8A0-4746-1DD958C9164F}"/>
              </a:ext>
            </a:extLst>
          </p:cNvPr>
          <p:cNvSpPr txBox="1"/>
          <p:nvPr/>
        </p:nvSpPr>
        <p:spPr>
          <a:xfrm>
            <a:off x="304800" y="1238201"/>
            <a:ext cx="6206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ماشین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موش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شیشه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شیرین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دانِش آموز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27E7B-9825-D982-5DC3-90307B6F96B3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8444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D78B90-F8DB-3F9B-768B-44BE58FB8882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4375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04B634-DA69-3F89-BBA4-EC5AB6CAB06B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8383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C1050A-4CC5-8704-F9FF-81699D3539D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078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عزیزم!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E5D7B7-8B2B-9615-104D-A4DB83EA83AE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16547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0480D8-3A3A-980B-15E1-AAB68392B802}"/>
              </a:ext>
            </a:extLst>
          </p:cNvPr>
          <p:cNvSpPr/>
          <p:nvPr/>
        </p:nvSpPr>
        <p:spPr>
          <a:xfrm>
            <a:off x="2736334" y="679966"/>
            <a:ext cx="1455005" cy="5366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IranMOGHTASA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82E65-BA50-1B85-9C62-66BD93C1C56D}"/>
              </a:ext>
            </a:extLst>
          </p:cNvPr>
          <p:cNvSpPr txBox="1"/>
          <p:nvPr/>
        </p:nvSpPr>
        <p:spPr>
          <a:xfrm>
            <a:off x="3026800" y="809020"/>
            <a:ext cx="80989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cs typeface="A-bad kh@t2" panose="00000700000000000000" pitchFamily="2" charset="-78"/>
              </a:rPr>
              <a:t>دَریا</a:t>
            </a:r>
            <a:endParaRPr lang="en-US" dirty="0">
              <a:cs typeface="A-bad kh@t2" panose="000007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67FC86-6760-AAE8-338F-B54D06992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62062" y="1660367"/>
            <a:ext cx="400050" cy="738553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32A28AE4-0B76-1032-96A0-54AC04962B78}"/>
              </a:ext>
            </a:extLst>
          </p:cNvPr>
          <p:cNvSpPr/>
          <p:nvPr/>
        </p:nvSpPr>
        <p:spPr>
          <a:xfrm>
            <a:off x="4358404" y="1775111"/>
            <a:ext cx="1245325" cy="575666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81E95D-E688-3E5C-2FFF-8735E1721845}"/>
              </a:ext>
            </a:extLst>
          </p:cNvPr>
          <p:cNvCxnSpPr/>
          <p:nvPr/>
        </p:nvCxnSpPr>
        <p:spPr>
          <a:xfrm flipH="1">
            <a:off x="4606834" y="2055770"/>
            <a:ext cx="8447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2F602E-1F67-FA76-FDFE-446AA2A3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62062" y="2455351"/>
            <a:ext cx="400050" cy="73855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7EAC56-E7A8-F3BC-759E-385E81E02A47}"/>
              </a:ext>
            </a:extLst>
          </p:cNvPr>
          <p:cNvCxnSpPr/>
          <p:nvPr/>
        </p:nvCxnSpPr>
        <p:spPr>
          <a:xfrm flipH="1">
            <a:off x="696686" y="2080362"/>
            <a:ext cx="34946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C221D7-5A66-2E68-41B3-DAC9290000A1}"/>
              </a:ext>
            </a:extLst>
          </p:cNvPr>
          <p:cNvCxnSpPr/>
          <p:nvPr/>
        </p:nvCxnSpPr>
        <p:spPr>
          <a:xfrm flipH="1">
            <a:off x="685800" y="4350007"/>
            <a:ext cx="34946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EDC08F-D361-C185-1FAD-BE5426730747}"/>
              </a:ext>
            </a:extLst>
          </p:cNvPr>
          <p:cNvCxnSpPr/>
          <p:nvPr/>
        </p:nvCxnSpPr>
        <p:spPr>
          <a:xfrm flipH="1">
            <a:off x="696686" y="3617213"/>
            <a:ext cx="34946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B09753-EE85-FF97-60AD-CAAB00864844}"/>
              </a:ext>
            </a:extLst>
          </p:cNvPr>
          <p:cNvCxnSpPr/>
          <p:nvPr/>
        </p:nvCxnSpPr>
        <p:spPr>
          <a:xfrm flipH="1">
            <a:off x="696686" y="2866961"/>
            <a:ext cx="34946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5B22B6A-6DF3-10E5-B81C-A49EEE2A7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80775" y="3222616"/>
            <a:ext cx="400050" cy="738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5E3B41-0A37-6FEF-3182-1F92DE797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74219" y="4050436"/>
            <a:ext cx="400050" cy="738553"/>
          </a:xfrm>
          <a:prstGeom prst="rect">
            <a:avLst/>
          </a:prstGeom>
        </p:spPr>
      </p:pic>
      <p:sp>
        <p:nvSpPr>
          <p:cNvPr id="22" name="Arrow: Left 21">
            <a:extLst>
              <a:ext uri="{FF2B5EF4-FFF2-40B4-BE49-F238E27FC236}">
                <a16:creationId xmlns:a16="http://schemas.microsoft.com/office/drawing/2014/main" id="{0FFB482E-9086-3055-89CD-15B34610AE49}"/>
              </a:ext>
            </a:extLst>
          </p:cNvPr>
          <p:cNvSpPr/>
          <p:nvPr/>
        </p:nvSpPr>
        <p:spPr>
          <a:xfrm>
            <a:off x="4367146" y="2579128"/>
            <a:ext cx="1245325" cy="575666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41114CFA-77F6-C56D-C061-03277C61202D}"/>
              </a:ext>
            </a:extLst>
          </p:cNvPr>
          <p:cNvSpPr/>
          <p:nvPr/>
        </p:nvSpPr>
        <p:spPr>
          <a:xfrm>
            <a:off x="4362992" y="3286824"/>
            <a:ext cx="1245325" cy="575666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BA0C3C92-9879-6525-DE85-C21727AA6C77}"/>
              </a:ext>
            </a:extLst>
          </p:cNvPr>
          <p:cNvSpPr/>
          <p:nvPr/>
        </p:nvSpPr>
        <p:spPr>
          <a:xfrm>
            <a:off x="4350341" y="4062174"/>
            <a:ext cx="1245325" cy="575666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12E8B-CC95-583A-7936-424FB96A89B5}"/>
              </a:ext>
            </a:extLst>
          </p:cNvPr>
          <p:cNvSpPr txBox="1"/>
          <p:nvPr/>
        </p:nvSpPr>
        <p:spPr>
          <a:xfrm>
            <a:off x="312288" y="1225277"/>
            <a:ext cx="62103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عزیزم!برای هر ترکیب، یک کلمه بنویس،سپس با آن کلمه یک جمله ی زیبا بنویس.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        یا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    </a:t>
            </a:r>
            <a:r>
              <a:rPr lang="fa-IR" dirty="0">
                <a:cs typeface="A-bad kh@t2" panose="00000700000000000000" pitchFamily="2" charset="-78"/>
              </a:rPr>
              <a:t>یی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        یـَ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         یه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عزیزم! نشانه ی </a:t>
            </a:r>
            <a:r>
              <a:rPr lang="fa-IR" dirty="0">
                <a:solidFill>
                  <a:srgbClr val="3DDF35"/>
                </a:solidFill>
                <a:cs typeface="Far.Diplomaat" panose="00000400000000000000" pitchFamily="2" charset="-78"/>
              </a:rPr>
              <a:t>«</a:t>
            </a:r>
            <a:r>
              <a:rPr lang="fa-IR" dirty="0">
                <a:cs typeface="Far.Diplomaat" panose="00000400000000000000" pitchFamily="2" charset="-78"/>
              </a:rPr>
              <a:t> یـ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ی</a:t>
            </a:r>
            <a:r>
              <a:rPr lang="fa-IR" dirty="0">
                <a:solidFill>
                  <a:srgbClr val="3DDF35"/>
                </a:solidFill>
                <a:cs typeface="Far.Diplomaat" panose="00000400000000000000" pitchFamily="2" charset="-78"/>
              </a:rPr>
              <a:t>»</a:t>
            </a:r>
            <a:r>
              <a:rPr lang="fa-IR" dirty="0">
                <a:cs typeface="Far.Diplomaat" panose="00000400000000000000" pitchFamily="2" charset="-78"/>
              </a:rPr>
              <a:t> را در جای مناسب قرار بده و به تصویر مربوط به خودش وصل کن. </a:t>
            </a:r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                          قا.....ق                                                 .....اس                                              چا.....                                               سا...ـه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775EF7-B3E5-C9D7-A1AC-5E89B54FE65C}"/>
              </a:ext>
            </a:extLst>
          </p:cNvPr>
          <p:cNvCxnSpPr/>
          <p:nvPr/>
        </p:nvCxnSpPr>
        <p:spPr>
          <a:xfrm flipH="1">
            <a:off x="4606834" y="2866961"/>
            <a:ext cx="8447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7339CE-A990-1E3F-976C-5429617F44D7}"/>
              </a:ext>
            </a:extLst>
          </p:cNvPr>
          <p:cNvCxnSpPr/>
          <p:nvPr/>
        </p:nvCxnSpPr>
        <p:spPr>
          <a:xfrm flipH="1">
            <a:off x="4610100" y="3563435"/>
            <a:ext cx="8447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7FCA8A-9FFF-9557-69A8-F3DAB05C7346}"/>
              </a:ext>
            </a:extLst>
          </p:cNvPr>
          <p:cNvCxnSpPr/>
          <p:nvPr/>
        </p:nvCxnSpPr>
        <p:spPr>
          <a:xfrm flipH="1">
            <a:off x="4610100" y="4350007"/>
            <a:ext cx="8447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15079-AA79-FD9D-B7BD-96B35D42AE83}"/>
              </a:ext>
            </a:extLst>
          </p:cNvPr>
          <p:cNvGrpSpPr/>
          <p:nvPr/>
        </p:nvGrpSpPr>
        <p:grpSpPr>
          <a:xfrm>
            <a:off x="826472" y="5750205"/>
            <a:ext cx="5205056" cy="999010"/>
            <a:chOff x="659178" y="5592290"/>
            <a:chExt cx="5205056" cy="9990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9842EC5-0B9A-C8E6-C686-2B65447C9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882" r="93953">
                          <a14:foregroundMark x1="86726" y1="52188" x2="77876" y2="50417"/>
                          <a14:foregroundMark x1="77876" y1="50417" x2="77434" y2="50104"/>
                          <a14:foregroundMark x1="86283" y1="45833" x2="84513" y2="47708"/>
                          <a14:foregroundMark x1="87906" y1="56042" x2="87316" y2="55833"/>
                          <a14:foregroundMark x1="84956" y1="55000" x2="85841" y2="56979"/>
                          <a14:foregroundMark x1="85398" y1="55729" x2="84513" y2="56250"/>
                          <a14:foregroundMark x1="88348" y1="55313" x2="88053" y2="56979"/>
                          <a14:foregroundMark x1="92773" y1="48542" x2="93953" y2="4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7" t="44066" r="1158" b="41816"/>
            <a:stretch/>
          </p:blipFill>
          <p:spPr>
            <a:xfrm>
              <a:off x="2059708" y="5597083"/>
              <a:ext cx="906378" cy="984955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68DAD1-30A8-A560-D965-8286E586C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668" y="5592290"/>
              <a:ext cx="985923" cy="989942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0BA8FF5-569C-2B1B-C22B-C6D9B3C35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78" y="5597083"/>
              <a:ext cx="994217" cy="99421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696BBD4-C4DC-B50B-CC92-7E2780F61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21862" y="5609707"/>
              <a:ext cx="942372" cy="96793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6C579B0-B398-7041-4547-00E2455AD40D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9647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CA7F2-7680-CA2E-0853-70DA7B8B9846}"/>
              </a:ext>
            </a:extLst>
          </p:cNvPr>
          <p:cNvSpPr txBox="1"/>
          <p:nvPr/>
        </p:nvSpPr>
        <p:spPr>
          <a:xfrm>
            <a:off x="311518" y="1219200"/>
            <a:ext cx="6210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گلم! به هر کلمه، یک کلمه ی مناسب با </a:t>
            </a:r>
            <a:r>
              <a:rPr lang="fa-IR" dirty="0">
                <a:solidFill>
                  <a:srgbClr val="3DDF35"/>
                </a:solidFill>
                <a:cs typeface="Far.Diplomaat" panose="00000400000000000000" pitchFamily="2" charset="-78"/>
              </a:rPr>
              <a:t>«</a:t>
            </a:r>
            <a:r>
              <a:rPr lang="fa-IR" dirty="0">
                <a:cs typeface="Far.Diplomaat" panose="00000400000000000000" pitchFamily="2" charset="-78"/>
              </a:rPr>
              <a:t> ی</a:t>
            </a:r>
            <a:r>
              <a:rPr lang="fa-IR" dirty="0">
                <a:solidFill>
                  <a:srgbClr val="3DDF35"/>
                </a:solidFill>
                <a:cs typeface="Far.Diplomaat" panose="00000400000000000000" pitchFamily="2" charset="-78"/>
              </a:rPr>
              <a:t>»</a:t>
            </a:r>
            <a:r>
              <a:rPr lang="fa-IR" dirty="0">
                <a:cs typeface="Far.Diplomaat" panose="00000400000000000000" pitchFamily="2" charset="-78"/>
              </a:rPr>
              <a:t> میانجی اضافه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4EB5EF-805B-94A7-93CC-FCE09D3AD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27426"/>
              </p:ext>
            </p:extLst>
          </p:nvPr>
        </p:nvGraphicFramePr>
        <p:xfrm>
          <a:off x="1969226" y="4371537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سایه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B89F694-EF07-E61E-879B-7238DD31B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233366"/>
              </p:ext>
            </p:extLst>
          </p:nvPr>
        </p:nvGraphicFramePr>
        <p:xfrm>
          <a:off x="3595548" y="2376698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بسته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AEA8606-4725-24D4-FBD0-5A95BB677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62002"/>
              </p:ext>
            </p:extLst>
          </p:nvPr>
        </p:nvGraphicFramePr>
        <p:xfrm>
          <a:off x="3595549" y="2985436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رو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6D28182-E124-072B-EEA0-BD241768A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788470"/>
              </p:ext>
            </p:extLst>
          </p:nvPr>
        </p:nvGraphicFramePr>
        <p:xfrm>
          <a:off x="3595550" y="3598378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دانه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6329576-B674-8D04-A6FF-09B98A6D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373196"/>
              </p:ext>
            </p:extLst>
          </p:nvPr>
        </p:nvGraphicFramePr>
        <p:xfrm>
          <a:off x="394244" y="3598378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بو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E4F67E-00E8-933C-3EA8-2F1A4DB53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854546"/>
              </p:ext>
            </p:extLst>
          </p:nvPr>
        </p:nvGraphicFramePr>
        <p:xfrm>
          <a:off x="394245" y="2988060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نامه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2AC391E-FA99-718E-BA7A-0959AE516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48499"/>
              </p:ext>
            </p:extLst>
          </p:nvPr>
        </p:nvGraphicFramePr>
        <p:xfrm>
          <a:off x="395151" y="2374779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رانَنده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D85AF29-99A7-38D0-E920-72A265338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03073"/>
              </p:ext>
            </p:extLst>
          </p:nvPr>
        </p:nvGraphicFramePr>
        <p:xfrm>
          <a:off x="3602268" y="1765858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دَریا</a:t>
                      </a:r>
                      <a:endParaRPr lang="en-US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36DA18E-69D4-C33B-6684-90289DC3B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398547"/>
              </p:ext>
            </p:extLst>
          </p:nvPr>
        </p:nvGraphicFramePr>
        <p:xfrm>
          <a:off x="394246" y="1756168"/>
          <a:ext cx="291954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549">
                  <a:extLst>
                    <a:ext uri="{9D8B030D-6E8A-4147-A177-3AD203B41FA5}">
                      <a16:colId xmlns:a16="http://schemas.microsoft.com/office/drawing/2014/main" val="300506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مو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7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9A843F8-8B36-E19E-5266-D1C5F0961444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3FF9D3-7D80-7F5D-347D-C5DBBA7ABFAD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093CE4-32EC-C6D6-9D1C-CBEC45F8B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E6DB4F-A748-3AB3-19C4-5C353C06F5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C35271-DE8F-7E3D-3CDE-176AE2F84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3F3952-A2E8-D60E-26A3-F9D6253FE9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73C69F-E511-43CE-D5F5-977DE220E8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77378A-E360-9C41-1979-4DA02AE26F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ED4345-7363-35C8-512D-C0BEDE6F23E4}"/>
              </a:ext>
            </a:extLst>
          </p:cNvPr>
          <p:cNvGrpSpPr/>
          <p:nvPr/>
        </p:nvGrpSpPr>
        <p:grpSpPr>
          <a:xfrm>
            <a:off x="322329" y="5455382"/>
            <a:ext cx="6192771" cy="1418476"/>
            <a:chOff x="331854" y="7237928"/>
            <a:chExt cx="6192771" cy="141847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C60E77-6AC0-78EB-AC47-7FD4E021C4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6117B65-E3F8-7C23-1D4B-FF8737732B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5E19CA0-EE5F-D4BA-6653-0D60C6E96C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95990D1-5ACC-0768-AA1B-DCA465361B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F8C794-B26C-70AD-787A-9F54FB1AB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5A7FAA-59E1-5EAD-48FE-1994EBBA2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324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22464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4398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3223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9356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7373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23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0031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9026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580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3507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1190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8155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6156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2818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1329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04800" y="528646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750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2570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09820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8523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66131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2878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411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818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6658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3256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0879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5772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FE1E30-2A52-281D-7724-157C05E13843}"/>
              </a:ext>
            </a:extLst>
          </p:cNvPr>
          <p:cNvSpPr txBox="1"/>
          <p:nvPr/>
        </p:nvSpPr>
        <p:spPr>
          <a:xfrm>
            <a:off x="365817" y="1226147"/>
            <a:ext cx="6153149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یـ 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یاس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می آیَد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دَریا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مِیمون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سایه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شایَد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یار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دانایی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تَماشایی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یَزد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بویِ یاس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دَریایِ آرام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بَرایِ مادَر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DD067-3635-84D8-6F93-CAB65C955491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98374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31173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49093" y="144335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4094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54057" y="198485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824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232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3514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815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8415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5249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15DF58-1117-41A6-7539-F4E9B7C01593}"/>
              </a:ext>
            </a:extLst>
          </p:cNvPr>
          <p:cNvSpPr txBox="1"/>
          <p:nvPr/>
        </p:nvSpPr>
        <p:spPr>
          <a:xfrm>
            <a:off x="325662" y="1223625"/>
            <a:ext cx="61708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A-bad kh@t2" panose="00000700000000000000" pitchFamily="2" charset="-78"/>
              </a:rPr>
              <a:t>رویِ میز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رویِ سَر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زیارَت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زیاد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بیابان</a:t>
            </a:r>
            <a:endParaRPr lang="en-US" dirty="0">
              <a:cs typeface="A-bad kh@t2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4EA5C-13D1-1A33-6C7C-C0AEB0D02877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200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solidFill>
                  <a:prstClr val="black"/>
                </a:solidFill>
                <a:latin typeface="Calibri"/>
                <a:cs typeface="Far.Diplomaat" panose="00000400000000000000" pitchFamily="2" charset="-78"/>
              </a:rPr>
              <a:t>فرزندم!املاءبنویس. 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371DD4-93E9-8A22-4D26-E658E7974424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37558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404C063-AEFB-66E4-8E26-B4D8D1316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064719"/>
              </p:ext>
            </p:extLst>
          </p:nvPr>
        </p:nvGraphicFramePr>
        <p:xfrm>
          <a:off x="469528" y="1752599"/>
          <a:ext cx="5918944" cy="728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736">
                  <a:extLst>
                    <a:ext uri="{9D8B030D-6E8A-4147-A177-3AD203B41FA5}">
                      <a16:colId xmlns:a16="http://schemas.microsoft.com/office/drawing/2014/main" val="2883890207"/>
                    </a:ext>
                  </a:extLst>
                </a:gridCol>
                <a:gridCol w="1479736">
                  <a:extLst>
                    <a:ext uri="{9D8B030D-6E8A-4147-A177-3AD203B41FA5}">
                      <a16:colId xmlns:a16="http://schemas.microsoft.com/office/drawing/2014/main" val="3623215648"/>
                    </a:ext>
                  </a:extLst>
                </a:gridCol>
                <a:gridCol w="1479736">
                  <a:extLst>
                    <a:ext uri="{9D8B030D-6E8A-4147-A177-3AD203B41FA5}">
                      <a16:colId xmlns:a16="http://schemas.microsoft.com/office/drawing/2014/main" val="3294693857"/>
                    </a:ext>
                  </a:extLst>
                </a:gridCol>
                <a:gridCol w="1479736">
                  <a:extLst>
                    <a:ext uri="{9D8B030D-6E8A-4147-A177-3AD203B41FA5}">
                      <a16:colId xmlns:a16="http://schemas.microsoft.com/office/drawing/2014/main" val="1470048176"/>
                    </a:ext>
                  </a:extLst>
                </a:gridCol>
              </a:tblGrid>
              <a:tr h="605636"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ـــِ ربط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ه     ـه    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یـ      ی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ای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30166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45843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23167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579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96809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5200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08700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53929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927126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051519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222928"/>
                  </a:ext>
                </a:extLst>
              </a:tr>
            </a:tbl>
          </a:graphicData>
        </a:graphic>
      </p:graphicFrame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9900AC-736C-777F-BBE7-BFA247CAF5F3}"/>
              </a:ext>
            </a:extLst>
          </p:cNvPr>
          <p:cNvSpPr txBox="1"/>
          <p:nvPr/>
        </p:nvSpPr>
        <p:spPr>
          <a:xfrm>
            <a:off x="323850" y="1233220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فرزندم! جدول را کامل کن.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89690E-F66B-500C-E3BF-5285F2A7AAF4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68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671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36953B-D1DE-A707-7CA4-13E56AE76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82544"/>
              </p:ext>
            </p:extLst>
          </p:nvPr>
        </p:nvGraphicFramePr>
        <p:xfrm>
          <a:off x="469528" y="1341525"/>
          <a:ext cx="5918944" cy="720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736">
                  <a:extLst>
                    <a:ext uri="{9D8B030D-6E8A-4147-A177-3AD203B41FA5}">
                      <a16:colId xmlns:a16="http://schemas.microsoft.com/office/drawing/2014/main" val="2883890207"/>
                    </a:ext>
                  </a:extLst>
                </a:gridCol>
                <a:gridCol w="1479736">
                  <a:extLst>
                    <a:ext uri="{9D8B030D-6E8A-4147-A177-3AD203B41FA5}">
                      <a16:colId xmlns:a16="http://schemas.microsoft.com/office/drawing/2014/main" val="3623215648"/>
                    </a:ext>
                  </a:extLst>
                </a:gridCol>
                <a:gridCol w="1479736">
                  <a:extLst>
                    <a:ext uri="{9D8B030D-6E8A-4147-A177-3AD203B41FA5}">
                      <a16:colId xmlns:a16="http://schemas.microsoft.com/office/drawing/2014/main" val="3294693857"/>
                    </a:ext>
                  </a:extLst>
                </a:gridCol>
                <a:gridCol w="1479736">
                  <a:extLst>
                    <a:ext uri="{9D8B030D-6E8A-4147-A177-3AD203B41FA5}">
                      <a16:colId xmlns:a16="http://schemas.microsoft.com/office/drawing/2014/main" val="1470048176"/>
                    </a:ext>
                  </a:extLst>
                </a:gridCol>
              </a:tblGrid>
              <a:tr h="60563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شـ  ش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ی میانجی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    می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        اِ          ِ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30166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800" dirty="0">
                          <a:solidFill>
                            <a:srgbClr val="FF0000"/>
                          </a:solidFill>
                          <a:cs typeface="A-bad kh@t2" panose="00000700000000000000" pitchFamily="2" charset="-78"/>
                        </a:rPr>
                        <a:t>.................</a:t>
                      </a:r>
                      <a:endParaRPr lang="en-US" sz="18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45843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23167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579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96809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5200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08700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53929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927126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792654"/>
                  </a:ext>
                </a:extLst>
              </a:tr>
              <a:tr h="659626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38271" marR="138271" marT="69135" marB="69135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934213"/>
                  </a:ext>
                </a:extLst>
              </a:tr>
            </a:tbl>
          </a:graphicData>
        </a:graphic>
      </p:graphicFrame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33C7C-BC36-6A15-5DD9-EE70C9A57FE7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508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688E3F-CEDC-A7DF-09D6-C63D42583EE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70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56308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8C2051-B3DE-AA62-E561-7EBF8A917E2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71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8160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دلبندم!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4DCD1F-6893-49FA-50D9-C6B7F93677A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72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23425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199956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958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55217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3CC0F-DCC7-1819-1A95-3DBF789F5194}"/>
              </a:ext>
            </a:extLst>
          </p:cNvPr>
          <p:cNvSpPr txBox="1"/>
          <p:nvPr/>
        </p:nvSpPr>
        <p:spPr>
          <a:xfrm>
            <a:off x="304800" y="1219200"/>
            <a:ext cx="5753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>
                <a:cs typeface="Far.Diplomaat" panose="00000400000000000000" pitchFamily="2" charset="-78"/>
              </a:rPr>
              <a:t>املای بدون نقطه:</a:t>
            </a:r>
          </a:p>
          <a:p>
            <a:pPr algn="r" rtl="1"/>
            <a:r>
              <a:rPr lang="fa-IR" b="1" dirty="0">
                <a:cs typeface="Far.Diplomaat" panose="00000400000000000000" pitchFamily="2" charset="-78"/>
              </a:rPr>
              <a:t>دلبندم! برای متن زیر نقطه بگذار</a:t>
            </a:r>
            <a:r>
              <a:rPr lang="fa-IR" dirty="0">
                <a:cs typeface="Far.Diplomaat" panose="00000400000000000000" pitchFamily="2" charset="-78"/>
              </a:rPr>
              <a:t>.</a:t>
            </a:r>
          </a:p>
          <a:p>
            <a:pPr algn="r" rtl="1"/>
            <a:endParaRPr lang="fa-IR" dirty="0">
              <a:cs typeface="iran-moghtased" panose="00000700000000000000" pitchFamily="2" charset="-78"/>
            </a:endParaRP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ستاره در بیرون مدرسه ایستاده بود.</a:t>
            </a:r>
          </a:p>
          <a:p>
            <a:pPr algn="r" rtl="1"/>
            <a:endParaRPr lang="fa-IR" dirty="0">
              <a:cs typeface="iran-moghtased" panose="00000700000000000000" pitchFamily="2" charset="-78"/>
            </a:endParaRP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سما روزِ سه شنبه اَز شیراز آمَد.</a:t>
            </a: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 </a:t>
            </a: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باد شدیدی آمَد. بَرادَرَش به آرَش آش رِشته داد.</a:t>
            </a:r>
          </a:p>
          <a:p>
            <a:pPr algn="r" rtl="1"/>
            <a:endParaRPr lang="fa-IR" dirty="0">
              <a:cs typeface="iran-moghtased" panose="00000700000000000000" pitchFamily="2" charset="-78"/>
            </a:endParaRP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آسمان یَزد تَمیز است، دود نَدارَد.</a:t>
            </a:r>
          </a:p>
          <a:p>
            <a:pPr algn="r" rtl="1"/>
            <a:endParaRPr lang="fa-IR" dirty="0">
              <a:cs typeface="iran-moghtased" panose="00000700000000000000" pitchFamily="2" charset="-78"/>
            </a:endParaRP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بوی یاس می آیَد، زیرا مَریَم یاس دَر دَست دارد.</a:t>
            </a:r>
          </a:p>
          <a:p>
            <a:pPr algn="r" rtl="1"/>
            <a:endParaRPr lang="fa-IR" dirty="0">
              <a:cs typeface="iran-moghtased" panose="00000700000000000000" pitchFamily="2" charset="-78"/>
            </a:endParaRPr>
          </a:p>
          <a:p>
            <a:pPr algn="r" rtl="1"/>
            <a:r>
              <a:rPr lang="fa-IR" dirty="0">
                <a:cs typeface="iran-moghtased" panose="00000700000000000000" pitchFamily="2" charset="-78"/>
              </a:rPr>
              <a:t>ما ایزَدِ دانا را دوست داریم.</a:t>
            </a:r>
            <a:endParaRPr lang="en-US" dirty="0">
              <a:cs typeface="Far.Diplomaat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31828-F24D-3E79-F603-1013730648B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73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6BFE4-D260-917E-A105-AC42BF4811B9}"/>
              </a:ext>
            </a:extLst>
          </p:cNvPr>
          <p:cNvGrpSpPr/>
          <p:nvPr/>
        </p:nvGrpSpPr>
        <p:grpSpPr>
          <a:xfrm>
            <a:off x="274704" y="7237928"/>
            <a:ext cx="6249921" cy="1418476"/>
            <a:chOff x="331854" y="7237928"/>
            <a:chExt cx="6192771" cy="141847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BCD5B0-5C18-9E5C-8394-D39AF4771F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31BC38-F7CA-1746-52A1-5D75BEFC81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F12AFC-C304-2B12-F214-09CD9D271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EA47F2-BD1A-D27D-3298-5D2EBDFB27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48C979-A3EE-F49A-E43E-DC56C1F5BD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9C27EF5-3978-1B91-AF27-1170FEA49D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FD3A46-D906-F1EF-1D25-5C6B8BB49432}"/>
              </a:ext>
            </a:extLst>
          </p:cNvPr>
          <p:cNvGrpSpPr/>
          <p:nvPr/>
        </p:nvGrpSpPr>
        <p:grpSpPr>
          <a:xfrm>
            <a:off x="338873" y="5504485"/>
            <a:ext cx="6117556" cy="1418476"/>
            <a:chOff x="331854" y="7237928"/>
            <a:chExt cx="6192771" cy="14184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93B458-1F28-9C91-7EAC-18A58F75B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E1EB56-0AF5-18D8-0994-7AEAFE9AC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827EB1-C0B2-CF02-4B06-4F014E9047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22D013-1D2C-7164-6EFC-D842FEBD69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FD575F-AB23-4F80-8DE9-2FF5FD4400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3BC4AD-6221-0242-57EA-A09D4269D0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8513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73159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0279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3616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8256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7453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4095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1970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7487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6936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4469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1045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923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7416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4220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1470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39111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66911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3466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1223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8773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7656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4228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8C2051-B3DE-AA62-E561-7EBF8A917E2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74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1748EB-86B3-0FE0-C60B-A3DE6828D647}"/>
              </a:ext>
            </a:extLst>
          </p:cNvPr>
          <p:cNvSpPr txBox="1"/>
          <p:nvPr/>
        </p:nvSpPr>
        <p:spPr>
          <a:xfrm>
            <a:off x="338873" y="1239215"/>
            <a:ext cx="6163659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نازنینم! بخوان و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دود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سود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بودَم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بَدبو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88395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15227" y="1228330"/>
            <a:ext cx="620939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دلبندم! با کلمات زیر جمله ی مناسب بنویس.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اُستان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مُراد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سُرسُره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اُمید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بارانِ تندی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آسمانِ یَزد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بویِ یاس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تراشِ شُما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دَریایِ آرام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آشِ رِشته</a:t>
            </a:r>
          </a:p>
          <a:p>
            <a:pPr algn="r" rtl="1"/>
            <a:endParaRPr lang="fa-IR" dirty="0">
              <a:cs typeface="A-bad kh@t2" panose="00000700000000000000" pitchFamily="2" charset="-78"/>
            </a:endParaRPr>
          </a:p>
          <a:p>
            <a:pPr algn="r" rtl="1"/>
            <a:r>
              <a:rPr lang="fa-IR" dirty="0">
                <a:cs typeface="A-bad kh@t2" panose="00000700000000000000" pitchFamily="2" charset="-78"/>
              </a:rPr>
              <a:t>شُتُر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en-US" dirty="0"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8394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815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525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1489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8256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37453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4095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1970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7487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587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2342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1045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28170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56353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3157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0934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81000" y="638031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31854" y="667231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2403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47709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8C2051-B3DE-AA62-E561-7EBF8A917E2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75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94817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8C2051-B3DE-AA62-E561-7EBF8A917E2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76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90573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FE3E0D-5B03-B566-31CA-AB9237062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624631"/>
              </p:ext>
            </p:extLst>
          </p:nvPr>
        </p:nvGraphicFramePr>
        <p:xfrm>
          <a:off x="1001528" y="1752599"/>
          <a:ext cx="4854944" cy="705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736">
                  <a:extLst>
                    <a:ext uri="{9D8B030D-6E8A-4147-A177-3AD203B41FA5}">
                      <a16:colId xmlns:a16="http://schemas.microsoft.com/office/drawing/2014/main" val="2883890207"/>
                    </a:ext>
                  </a:extLst>
                </a:gridCol>
                <a:gridCol w="1213736">
                  <a:extLst>
                    <a:ext uri="{9D8B030D-6E8A-4147-A177-3AD203B41FA5}">
                      <a16:colId xmlns:a16="http://schemas.microsoft.com/office/drawing/2014/main" val="3623215648"/>
                    </a:ext>
                  </a:extLst>
                </a:gridCol>
                <a:gridCol w="1213736">
                  <a:extLst>
                    <a:ext uri="{9D8B030D-6E8A-4147-A177-3AD203B41FA5}">
                      <a16:colId xmlns:a16="http://schemas.microsoft.com/office/drawing/2014/main" val="3294693857"/>
                    </a:ext>
                  </a:extLst>
                </a:gridCol>
                <a:gridCol w="1213736">
                  <a:extLst>
                    <a:ext uri="{9D8B030D-6E8A-4147-A177-3AD203B41FA5}">
                      <a16:colId xmlns:a16="http://schemas.microsoft.com/office/drawing/2014/main" val="1470048176"/>
                    </a:ext>
                  </a:extLst>
                </a:gridCol>
              </a:tblGrid>
              <a:tr h="496766"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ـــِ ربط</a:t>
                      </a:r>
                      <a:endParaRPr lang="en-US" sz="14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ی میانجی</a:t>
                      </a:r>
                      <a:endParaRPr lang="en-US" sz="14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یـ      ی</a:t>
                      </a:r>
                      <a:endParaRPr lang="en-US" sz="14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اُ       ـــــُـ</a:t>
                      </a:r>
                      <a:endParaRPr lang="en-US" sz="14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30166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458434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23167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5794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96809"/>
                  </a:ext>
                </a:extLst>
              </a:tr>
              <a:tr h="563430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52004"/>
                  </a:ext>
                </a:extLst>
              </a:tr>
              <a:tr h="563430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08700"/>
                  </a:ext>
                </a:extLst>
              </a:tr>
              <a:tr h="563430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53929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927126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051519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222928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57067"/>
                  </a:ext>
                </a:extLst>
              </a:tr>
              <a:tr h="541051"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29909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-bad kh@t2" panose="00000700000000000000" pitchFamily="2" charset="-78"/>
                        </a:rPr>
                        <a:t>.................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-bad kh@t2" panose="00000700000000000000" pitchFamily="2" charset="-78"/>
                      </a:endParaRPr>
                    </a:p>
                  </a:txBody>
                  <a:tcPr marL="113415" marR="113415" marT="56707" marB="56707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543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60A491A-7A4B-5B0A-BCBD-12DD1713DB55}"/>
              </a:ext>
            </a:extLst>
          </p:cNvPr>
          <p:cNvSpPr txBox="1"/>
          <p:nvPr/>
        </p:nvSpPr>
        <p:spPr>
          <a:xfrm>
            <a:off x="304800" y="1219200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فرزندم! جدول را کامل کن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C89A1-59AA-6B84-BB8E-9625F71543D5}"/>
              </a:ext>
            </a:extLst>
          </p:cNvPr>
          <p:cNvSpPr txBox="1"/>
          <p:nvPr/>
        </p:nvSpPr>
        <p:spPr>
          <a:xfrm>
            <a:off x="3157869" y="9404087"/>
            <a:ext cx="744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77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043C28-9C9F-9600-DA79-D5BB4D0C3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60542"/>
              </p:ext>
            </p:extLst>
          </p:nvPr>
        </p:nvGraphicFramePr>
        <p:xfrm>
          <a:off x="1145749" y="1642611"/>
          <a:ext cx="4572000" cy="3942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15719989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3806204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478830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56738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م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مـ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بـ       ب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آ         ا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459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  </a:t>
                      </a: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8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او       و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س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سـ 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>
                          <a:solidFill>
                            <a:schemeClr val="tx1"/>
                          </a:solidFill>
                          <a:cs typeface="A-bad kh@t2" panose="00000700000000000000" pitchFamily="2" charset="-78"/>
                        </a:rPr>
                        <a:t>د</a:t>
                      </a:r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2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fa-IR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cs typeface="A-bad kh@t2" panose="000007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F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917056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BA4D3B-EDF9-BF8A-D899-D7305F5E1088}"/>
              </a:ext>
            </a:extLst>
          </p:cNvPr>
          <p:cNvCxnSpPr>
            <a:cxnSpLocks/>
          </p:cNvCxnSpPr>
          <p:nvPr/>
        </p:nvCxnSpPr>
        <p:spPr>
          <a:xfrm flipH="1">
            <a:off x="4876800" y="3161210"/>
            <a:ext cx="72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1784BC-14C8-B408-0B92-89550A09C41C}"/>
              </a:ext>
            </a:extLst>
          </p:cNvPr>
          <p:cNvCxnSpPr>
            <a:cxnSpLocks/>
          </p:cNvCxnSpPr>
          <p:nvPr/>
        </p:nvCxnSpPr>
        <p:spPr>
          <a:xfrm flipH="1">
            <a:off x="4876800" y="2329543"/>
            <a:ext cx="72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BC1535-E750-4A1D-8528-4DA02A6C7CEB}"/>
              </a:ext>
            </a:extLst>
          </p:cNvPr>
          <p:cNvCxnSpPr>
            <a:cxnSpLocks/>
          </p:cNvCxnSpPr>
          <p:nvPr/>
        </p:nvCxnSpPr>
        <p:spPr>
          <a:xfrm flipH="1">
            <a:off x="4876800" y="2743200"/>
            <a:ext cx="72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569EC6-CB29-200B-9C6B-E96736C7E147}"/>
              </a:ext>
            </a:extLst>
          </p:cNvPr>
          <p:cNvCxnSpPr>
            <a:cxnSpLocks/>
          </p:cNvCxnSpPr>
          <p:nvPr/>
        </p:nvCxnSpPr>
        <p:spPr>
          <a:xfrm flipH="1">
            <a:off x="3707672" y="3161210"/>
            <a:ext cx="794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96DC3C-0BFB-0D3B-DF1E-81B046BD72EC}"/>
              </a:ext>
            </a:extLst>
          </p:cNvPr>
          <p:cNvCxnSpPr>
            <a:cxnSpLocks/>
          </p:cNvCxnSpPr>
          <p:nvPr/>
        </p:nvCxnSpPr>
        <p:spPr>
          <a:xfrm flipH="1">
            <a:off x="3701143" y="2329543"/>
            <a:ext cx="794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C6E002-E685-D09B-D7A9-076B68784F85}"/>
              </a:ext>
            </a:extLst>
          </p:cNvPr>
          <p:cNvCxnSpPr>
            <a:cxnSpLocks/>
          </p:cNvCxnSpPr>
          <p:nvPr/>
        </p:nvCxnSpPr>
        <p:spPr>
          <a:xfrm flipH="1">
            <a:off x="3707673" y="2743200"/>
            <a:ext cx="794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BB47C0-0303-4948-1807-53805A5B051E}"/>
              </a:ext>
            </a:extLst>
          </p:cNvPr>
          <p:cNvCxnSpPr>
            <a:cxnSpLocks/>
          </p:cNvCxnSpPr>
          <p:nvPr/>
        </p:nvCxnSpPr>
        <p:spPr>
          <a:xfrm flipH="1">
            <a:off x="2612573" y="3161209"/>
            <a:ext cx="702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F47370-18E7-53D6-BBC5-37F330F01F8C}"/>
              </a:ext>
            </a:extLst>
          </p:cNvPr>
          <p:cNvCxnSpPr>
            <a:cxnSpLocks/>
          </p:cNvCxnSpPr>
          <p:nvPr/>
        </p:nvCxnSpPr>
        <p:spPr>
          <a:xfrm flipH="1">
            <a:off x="2628900" y="2743200"/>
            <a:ext cx="702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2DEF2-A152-390A-3DF4-5794587646E2}"/>
              </a:ext>
            </a:extLst>
          </p:cNvPr>
          <p:cNvCxnSpPr>
            <a:cxnSpLocks/>
          </p:cNvCxnSpPr>
          <p:nvPr/>
        </p:nvCxnSpPr>
        <p:spPr>
          <a:xfrm flipH="1">
            <a:off x="2628900" y="2329543"/>
            <a:ext cx="68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8C3C08-1279-1694-F39F-32E117473A65}"/>
              </a:ext>
            </a:extLst>
          </p:cNvPr>
          <p:cNvCxnSpPr>
            <a:cxnSpLocks/>
          </p:cNvCxnSpPr>
          <p:nvPr/>
        </p:nvCxnSpPr>
        <p:spPr>
          <a:xfrm flipH="1">
            <a:off x="1445622" y="3161209"/>
            <a:ext cx="764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D344A2-5C4F-F58C-9E25-1CB32B45AF1E}"/>
              </a:ext>
            </a:extLst>
          </p:cNvPr>
          <p:cNvCxnSpPr>
            <a:cxnSpLocks/>
          </p:cNvCxnSpPr>
          <p:nvPr/>
        </p:nvCxnSpPr>
        <p:spPr>
          <a:xfrm flipH="1">
            <a:off x="1446711" y="2760617"/>
            <a:ext cx="764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BAC8F0-B290-DA15-BA5C-9192B6EFCCB6}"/>
              </a:ext>
            </a:extLst>
          </p:cNvPr>
          <p:cNvCxnSpPr>
            <a:cxnSpLocks/>
          </p:cNvCxnSpPr>
          <p:nvPr/>
        </p:nvCxnSpPr>
        <p:spPr>
          <a:xfrm flipH="1">
            <a:off x="1445622" y="2329543"/>
            <a:ext cx="764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CFBEA2-D06A-41B3-5A4E-1A20D8D7CD87}"/>
              </a:ext>
            </a:extLst>
          </p:cNvPr>
          <p:cNvCxnSpPr>
            <a:cxnSpLocks/>
          </p:cNvCxnSpPr>
          <p:nvPr/>
        </p:nvCxnSpPr>
        <p:spPr>
          <a:xfrm flipH="1">
            <a:off x="4876800" y="5377542"/>
            <a:ext cx="72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B5C185-46FF-DAE6-1358-7342B8B68CAE}"/>
              </a:ext>
            </a:extLst>
          </p:cNvPr>
          <p:cNvCxnSpPr>
            <a:cxnSpLocks/>
          </p:cNvCxnSpPr>
          <p:nvPr/>
        </p:nvCxnSpPr>
        <p:spPr>
          <a:xfrm flipH="1">
            <a:off x="4876800" y="4380410"/>
            <a:ext cx="72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429E62-4A3B-591C-5A8F-FE7EB7C66B16}"/>
              </a:ext>
            </a:extLst>
          </p:cNvPr>
          <p:cNvCxnSpPr>
            <a:cxnSpLocks/>
          </p:cNvCxnSpPr>
          <p:nvPr/>
        </p:nvCxnSpPr>
        <p:spPr>
          <a:xfrm flipH="1">
            <a:off x="4876800" y="4878672"/>
            <a:ext cx="72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DF4132-831A-14BD-05AC-53E368D25C83}"/>
              </a:ext>
            </a:extLst>
          </p:cNvPr>
          <p:cNvCxnSpPr>
            <a:cxnSpLocks/>
          </p:cNvCxnSpPr>
          <p:nvPr/>
        </p:nvCxnSpPr>
        <p:spPr>
          <a:xfrm flipH="1">
            <a:off x="3701143" y="4880849"/>
            <a:ext cx="794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B81901-08CC-2026-9031-DF1CB4BA7C65}"/>
              </a:ext>
            </a:extLst>
          </p:cNvPr>
          <p:cNvCxnSpPr>
            <a:cxnSpLocks/>
          </p:cNvCxnSpPr>
          <p:nvPr/>
        </p:nvCxnSpPr>
        <p:spPr>
          <a:xfrm flipH="1">
            <a:off x="3701143" y="4393473"/>
            <a:ext cx="794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926255-A731-23A4-1B66-9FF15AA33C6D}"/>
              </a:ext>
            </a:extLst>
          </p:cNvPr>
          <p:cNvCxnSpPr>
            <a:cxnSpLocks/>
          </p:cNvCxnSpPr>
          <p:nvPr/>
        </p:nvCxnSpPr>
        <p:spPr>
          <a:xfrm flipH="1">
            <a:off x="3707672" y="5377542"/>
            <a:ext cx="806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7B2DD8-4D6A-45CC-D438-65DA03E4F4C5}"/>
              </a:ext>
            </a:extLst>
          </p:cNvPr>
          <p:cNvCxnSpPr>
            <a:cxnSpLocks/>
          </p:cNvCxnSpPr>
          <p:nvPr/>
        </p:nvCxnSpPr>
        <p:spPr>
          <a:xfrm flipH="1">
            <a:off x="2612572" y="4880849"/>
            <a:ext cx="702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3C949B-2C85-1FE7-4AF3-0140DB80B8C8}"/>
              </a:ext>
            </a:extLst>
          </p:cNvPr>
          <p:cNvCxnSpPr>
            <a:cxnSpLocks/>
          </p:cNvCxnSpPr>
          <p:nvPr/>
        </p:nvCxnSpPr>
        <p:spPr>
          <a:xfrm flipH="1">
            <a:off x="2628900" y="4406535"/>
            <a:ext cx="702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07738B-B6A2-04E4-D61A-FC0CD290F47F}"/>
              </a:ext>
            </a:extLst>
          </p:cNvPr>
          <p:cNvCxnSpPr>
            <a:cxnSpLocks/>
          </p:cNvCxnSpPr>
          <p:nvPr/>
        </p:nvCxnSpPr>
        <p:spPr>
          <a:xfrm flipH="1">
            <a:off x="2620736" y="5377542"/>
            <a:ext cx="702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25277-8EC4-C6BA-3D07-5786E6667D19}"/>
              </a:ext>
            </a:extLst>
          </p:cNvPr>
          <p:cNvCxnSpPr>
            <a:cxnSpLocks/>
          </p:cNvCxnSpPr>
          <p:nvPr/>
        </p:nvCxnSpPr>
        <p:spPr>
          <a:xfrm flipH="1" flipV="1">
            <a:off x="1445622" y="4880849"/>
            <a:ext cx="764178" cy="3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E7055F-021A-2B05-615D-75F6B8F5EC14}"/>
              </a:ext>
            </a:extLst>
          </p:cNvPr>
          <p:cNvCxnSpPr>
            <a:cxnSpLocks/>
          </p:cNvCxnSpPr>
          <p:nvPr/>
        </p:nvCxnSpPr>
        <p:spPr>
          <a:xfrm flipH="1">
            <a:off x="1445622" y="4393473"/>
            <a:ext cx="764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D0E25C-4E43-67E2-80AC-4D31D1D19A65}"/>
              </a:ext>
            </a:extLst>
          </p:cNvPr>
          <p:cNvCxnSpPr>
            <a:cxnSpLocks/>
          </p:cNvCxnSpPr>
          <p:nvPr/>
        </p:nvCxnSpPr>
        <p:spPr>
          <a:xfrm flipH="1">
            <a:off x="1445622" y="5377542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0233CFD-DD0A-7F16-107E-0F967F9AB1C8}"/>
              </a:ext>
            </a:extLst>
          </p:cNvPr>
          <p:cNvSpPr txBox="1"/>
          <p:nvPr/>
        </p:nvSpPr>
        <p:spPr>
          <a:xfrm>
            <a:off x="304800" y="1097280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فرزندم!جدول زیر را کامل کن.</a:t>
            </a:r>
            <a:endParaRPr lang="en-US" dirty="0">
              <a:cs typeface="Far.Diplomaat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3F544-F018-019B-BFED-36A5D75A127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6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129B3B-3D0A-C785-A8DE-EC879C0CA804}"/>
              </a:ext>
            </a:extLst>
          </p:cNvPr>
          <p:cNvGrpSpPr/>
          <p:nvPr/>
        </p:nvGrpSpPr>
        <p:grpSpPr>
          <a:xfrm>
            <a:off x="331854" y="7237928"/>
            <a:ext cx="6192771" cy="1418476"/>
            <a:chOff x="331854" y="7237928"/>
            <a:chExt cx="6192771" cy="141847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367FDA-3E98-EF7D-453D-33AA4826FA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5A856A7-7D92-A708-0366-E672F09AB3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156EC2B-6704-31A0-5B6C-CD93B48BFA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3AC0E67-325C-9789-E2D1-8174A7170F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BB45D8E-C18B-2089-4EB8-0D40DAD823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361045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1A3B6D1-99DE-586D-9DF4-7BB58FB14A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D58326-C371-8DB3-7F38-321F39397AA7}"/>
              </a:ext>
            </a:extLst>
          </p:cNvPr>
          <p:cNvGrpSpPr/>
          <p:nvPr/>
        </p:nvGrpSpPr>
        <p:grpSpPr>
          <a:xfrm>
            <a:off x="350143" y="6142578"/>
            <a:ext cx="6116571" cy="1418476"/>
            <a:chOff x="331854" y="7237928"/>
            <a:chExt cx="6192771" cy="141847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73AB83-3A5B-3B27-11ED-34008C73AE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54" y="7237928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A984111-4642-C9ED-E09F-41E554C3A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755152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64A0775-7827-AF88-DED5-BEF1AA4D4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04" y="7818842"/>
              <a:ext cx="6153150" cy="9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D85F7E8-8732-5DAD-F55F-266BA3D69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" y="8084818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C064A7D-475E-55AB-269D-DEB0684DCD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" y="8646879"/>
              <a:ext cx="6153150" cy="9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8C2051-B3DE-AA62-E561-7EBF8A917E2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78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57697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1983942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29216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4525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09320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65158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30339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18550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49062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4469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04800" y="609848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21375" y="6354590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00428" y="66549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55929"/>
            <a:ext cx="6153150" cy="9525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04800" y="7202107"/>
            <a:ext cx="615315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10742" y="7517151"/>
            <a:ext cx="620616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19235" y="7744510"/>
            <a:ext cx="615315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39576" y="7999754"/>
            <a:ext cx="6153150" cy="9525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06991" y="8212424"/>
            <a:ext cx="6202561" cy="16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88586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8C2051-B3DE-AA62-E561-7EBF8A917E28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79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13435E2-9986-38B3-E6DE-FFDCD61D0756}"/>
              </a:ext>
            </a:extLst>
          </p:cNvPr>
          <p:cNvSpPr/>
          <p:nvPr/>
        </p:nvSpPr>
        <p:spPr>
          <a:xfrm>
            <a:off x="5200650" y="1910890"/>
            <a:ext cx="571500" cy="1793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901B04A7-51C7-5B97-5DCB-CB8A839463FF}"/>
              </a:ext>
            </a:extLst>
          </p:cNvPr>
          <p:cNvSpPr/>
          <p:nvPr/>
        </p:nvSpPr>
        <p:spPr>
          <a:xfrm>
            <a:off x="5200650" y="2466432"/>
            <a:ext cx="571500" cy="1793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1A1FC435-90B8-A3A6-5AC4-D809437A4492}"/>
              </a:ext>
            </a:extLst>
          </p:cNvPr>
          <p:cNvSpPr/>
          <p:nvPr/>
        </p:nvSpPr>
        <p:spPr>
          <a:xfrm>
            <a:off x="5200650" y="3573255"/>
            <a:ext cx="571500" cy="1793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AECCBBAD-05FA-5652-8F74-31DC9B5180DC}"/>
              </a:ext>
            </a:extLst>
          </p:cNvPr>
          <p:cNvSpPr/>
          <p:nvPr/>
        </p:nvSpPr>
        <p:spPr>
          <a:xfrm>
            <a:off x="5200650" y="3011153"/>
            <a:ext cx="571500" cy="1793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E0DBCA11-8378-7D01-92CE-7DE898040D17}"/>
              </a:ext>
            </a:extLst>
          </p:cNvPr>
          <p:cNvSpPr/>
          <p:nvPr/>
        </p:nvSpPr>
        <p:spPr>
          <a:xfrm>
            <a:off x="5200650" y="4114982"/>
            <a:ext cx="571500" cy="1793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682132C8-5E71-4B3A-DB56-DA8CE0E92ED5}"/>
              </a:ext>
            </a:extLst>
          </p:cNvPr>
          <p:cNvSpPr/>
          <p:nvPr/>
        </p:nvSpPr>
        <p:spPr>
          <a:xfrm>
            <a:off x="5171739" y="4667997"/>
            <a:ext cx="571500" cy="1793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FB25D4-3752-5DB7-1C74-731A1420BC92}"/>
              </a:ext>
            </a:extLst>
          </p:cNvPr>
          <p:cNvSpPr txBox="1"/>
          <p:nvPr/>
        </p:nvSpPr>
        <p:spPr>
          <a:xfrm>
            <a:off x="325083" y="1232315"/>
            <a:ext cx="620479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>
                <a:cs typeface="Far.Diplomaat" panose="00000400000000000000" pitchFamily="2" charset="-78"/>
              </a:rPr>
              <a:t>مانند نمونه کامل کن.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اُمید                        اُ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=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 </a:t>
            </a:r>
            <a:r>
              <a:rPr lang="fa-IR" dirty="0">
                <a:cs typeface="Far.Diplomaat" panose="00000400000000000000" pitchFamily="2" charset="-78"/>
              </a:rPr>
              <a:t>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 اُمید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-</a:t>
            </a:r>
            <a:r>
              <a:rPr lang="fa-IR" dirty="0">
                <a:cs typeface="Far.Diplomaat" panose="00000400000000000000" pitchFamily="2" charset="-78"/>
              </a:rPr>
              <a:t>اُمید</a:t>
            </a:r>
            <a:endParaRPr lang="fa-IR" dirty="0">
              <a:solidFill>
                <a:srgbClr val="FF0000"/>
              </a:solidFill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مُدیر                       مـُ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دیر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=</a:t>
            </a:r>
            <a:r>
              <a:rPr lang="fa-IR" dirty="0">
                <a:cs typeface="Far.Diplomaat" panose="00000400000000000000" pitchFamily="2" charset="-78"/>
              </a:rPr>
              <a:t> مُدیر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دُرُست                  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=</a:t>
            </a:r>
            <a:r>
              <a:rPr lang="fa-IR" dirty="0">
                <a:cs typeface="Far.Diplomaat" panose="00000400000000000000" pitchFamily="2" charset="-78"/>
              </a:rPr>
              <a:t>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سُرسُره                 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=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مَردُم                    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=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اُستاد                    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+</a:t>
            </a:r>
            <a:r>
              <a:rPr lang="fa-IR" dirty="0">
                <a:cs typeface="Far.Diplomaat" panose="00000400000000000000" pitchFamily="2" charset="-78"/>
              </a:rPr>
              <a:t>      </a:t>
            </a:r>
            <a:r>
              <a:rPr lang="fa-IR" dirty="0">
                <a:solidFill>
                  <a:srgbClr val="FF0000"/>
                </a:solidFill>
                <a:cs typeface="Far.Diplomaat" panose="00000400000000000000" pitchFamily="2" charset="-78"/>
              </a:rPr>
              <a:t>=</a:t>
            </a:r>
            <a:r>
              <a:rPr lang="fa-IR" dirty="0">
                <a:cs typeface="Far.Diplomaat" panose="00000400000000000000" pitchFamily="2" charset="-78"/>
              </a:rPr>
              <a:t>     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عزیزم صدای هر کلمه را بنویس.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سَبَد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سود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آمَدَم</a:t>
            </a:r>
          </a:p>
          <a:p>
            <a:pPr algn="r" rtl="1"/>
            <a:endParaRPr lang="fa-IR" dirty="0">
              <a:cs typeface="Far.Diplomaat" panose="00000400000000000000" pitchFamily="2" charset="-78"/>
            </a:endParaRPr>
          </a:p>
          <a:p>
            <a:pPr algn="r" rtl="1"/>
            <a:r>
              <a:rPr lang="fa-IR" dirty="0">
                <a:cs typeface="Far.Diplomaat" panose="00000400000000000000" pitchFamily="2" charset="-78"/>
              </a:rPr>
              <a:t>بود  </a:t>
            </a:r>
            <a:endParaRPr lang="en-US" dirty="0">
              <a:cs typeface="Far.Diplomaat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35870B-E812-69C1-84CF-03BA0C671570}"/>
              </a:ext>
            </a:extLst>
          </p:cNvPr>
          <p:cNvCxnSpPr>
            <a:cxnSpLocks/>
          </p:cNvCxnSpPr>
          <p:nvPr/>
        </p:nvCxnSpPr>
        <p:spPr>
          <a:xfrm flipH="1">
            <a:off x="331854" y="344138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0473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دلبندم! املاءبنویس.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63234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61199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5122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4DCD1F-6893-49FA-50D9-C6B7F93677AA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Far.Diplomaat" panose="00000400000000000000" pitchFamily="2" charset="-78"/>
              </a:rPr>
              <a:t>80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7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18" y="9228531"/>
            <a:ext cx="6772540" cy="575666"/>
          </a:xfrm>
          <a:custGeom>
            <a:avLst/>
            <a:gdLst/>
            <a:ahLst/>
            <a:cxnLst/>
            <a:rect l="l" t="t" r="r" b="b"/>
            <a:pathLst>
              <a:path w="7462336" h="634299">
                <a:moveTo>
                  <a:pt x="0" y="0"/>
                </a:moveTo>
                <a:lnTo>
                  <a:pt x="7462336" y="0"/>
                </a:lnTo>
                <a:lnTo>
                  <a:pt x="7462336" y="634299"/>
                </a:lnTo>
                <a:lnTo>
                  <a:pt x="0" y="6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533"/>
            <a:ext cx="6816858" cy="579433"/>
          </a:xfrm>
          <a:custGeom>
            <a:avLst/>
            <a:gdLst/>
            <a:ahLst/>
            <a:cxnLst/>
            <a:rect l="l" t="t" r="r" b="b"/>
            <a:pathLst>
              <a:path w="7511168" h="638449">
                <a:moveTo>
                  <a:pt x="0" y="0"/>
                </a:moveTo>
                <a:lnTo>
                  <a:pt x="7511168" y="0"/>
                </a:lnTo>
                <a:lnTo>
                  <a:pt x="7511168" y="638449"/>
                </a:lnTo>
                <a:lnTo>
                  <a:pt x="0" y="638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162804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4440657" y="4983792"/>
            <a:ext cx="9141351" cy="171401"/>
          </a:xfrm>
          <a:custGeom>
            <a:avLst/>
            <a:gdLst/>
            <a:ahLst/>
            <a:cxnLst/>
            <a:rect l="l" t="t" r="r" b="b"/>
            <a:pathLst>
              <a:path w="10072414" h="188858">
                <a:moveTo>
                  <a:pt x="0" y="0"/>
                </a:moveTo>
                <a:lnTo>
                  <a:pt x="10072414" y="0"/>
                </a:lnTo>
                <a:lnTo>
                  <a:pt x="10072414" y="188858"/>
                </a:lnTo>
                <a:lnTo>
                  <a:pt x="0" y="188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38E50-C3B1-87F0-8BCE-06A08CD579C6}"/>
              </a:ext>
            </a:extLst>
          </p:cNvPr>
          <p:cNvSpPr txBox="1"/>
          <p:nvPr/>
        </p:nvSpPr>
        <p:spPr>
          <a:xfrm>
            <a:off x="342900" y="1257300"/>
            <a:ext cx="617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-bad kh@t2" panose="00000700000000000000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B40EBD-5FA6-DB86-B89D-498F86EC46FE}"/>
              </a:ext>
            </a:extLst>
          </p:cNvPr>
          <p:cNvCxnSpPr>
            <a:cxnSpLocks/>
          </p:cNvCxnSpPr>
          <p:nvPr/>
        </p:nvCxnSpPr>
        <p:spPr>
          <a:xfrm flipH="1">
            <a:off x="371475" y="149624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B20AE-08DF-6F24-5E09-57D39818820A}"/>
              </a:ext>
            </a:extLst>
          </p:cNvPr>
          <p:cNvCxnSpPr>
            <a:cxnSpLocks/>
          </p:cNvCxnSpPr>
          <p:nvPr/>
        </p:nvCxnSpPr>
        <p:spPr>
          <a:xfrm flipH="1">
            <a:off x="355287" y="179319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B0CFFD-2217-565E-6077-1BF5EEE1FE68}"/>
              </a:ext>
            </a:extLst>
          </p:cNvPr>
          <p:cNvCxnSpPr>
            <a:cxnSpLocks/>
          </p:cNvCxnSpPr>
          <p:nvPr/>
        </p:nvCxnSpPr>
        <p:spPr>
          <a:xfrm flipH="1">
            <a:off x="371475" y="203710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80DEE6-85BC-C2A7-0A28-9AB5B99B8D16}"/>
              </a:ext>
            </a:extLst>
          </p:cNvPr>
          <p:cNvCxnSpPr>
            <a:cxnSpLocks/>
          </p:cNvCxnSpPr>
          <p:nvPr/>
        </p:nvCxnSpPr>
        <p:spPr>
          <a:xfrm flipH="1">
            <a:off x="371475" y="233469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168DA-7D55-5883-B8C9-FF73C446A8C5}"/>
              </a:ext>
            </a:extLst>
          </p:cNvPr>
          <p:cNvCxnSpPr>
            <a:cxnSpLocks/>
          </p:cNvCxnSpPr>
          <p:nvPr/>
        </p:nvCxnSpPr>
        <p:spPr>
          <a:xfrm flipH="1">
            <a:off x="342900" y="2577157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A6C44-3296-1102-B6F9-C9C5517BAB38}"/>
              </a:ext>
            </a:extLst>
          </p:cNvPr>
          <p:cNvCxnSpPr>
            <a:cxnSpLocks/>
          </p:cNvCxnSpPr>
          <p:nvPr/>
        </p:nvCxnSpPr>
        <p:spPr>
          <a:xfrm flipH="1">
            <a:off x="331854" y="287869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4EBF2-EF74-775F-1C91-DAF863EA9AB0}"/>
              </a:ext>
            </a:extLst>
          </p:cNvPr>
          <p:cNvCxnSpPr>
            <a:cxnSpLocks/>
          </p:cNvCxnSpPr>
          <p:nvPr/>
        </p:nvCxnSpPr>
        <p:spPr>
          <a:xfrm flipH="1">
            <a:off x="352425" y="3125100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9226B8-590D-D63B-2CFA-8E7780D8EFF0}"/>
              </a:ext>
            </a:extLst>
          </p:cNvPr>
          <p:cNvCxnSpPr>
            <a:cxnSpLocks/>
          </p:cNvCxnSpPr>
          <p:nvPr/>
        </p:nvCxnSpPr>
        <p:spPr>
          <a:xfrm flipH="1">
            <a:off x="331854" y="342769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6AA41-5754-3472-91A4-A0863FFCBA60}"/>
              </a:ext>
            </a:extLst>
          </p:cNvPr>
          <p:cNvCxnSpPr>
            <a:cxnSpLocks/>
          </p:cNvCxnSpPr>
          <p:nvPr/>
        </p:nvCxnSpPr>
        <p:spPr>
          <a:xfrm flipH="1">
            <a:off x="342900" y="370474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BA679D-F67F-7E47-E399-D36A35D632C8}"/>
              </a:ext>
            </a:extLst>
          </p:cNvPr>
          <p:cNvCxnSpPr>
            <a:cxnSpLocks/>
          </p:cNvCxnSpPr>
          <p:nvPr/>
        </p:nvCxnSpPr>
        <p:spPr>
          <a:xfrm flipH="1">
            <a:off x="371475" y="397287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3FF4D-58BB-C8E1-48F7-CEF33A0D4E03}"/>
              </a:ext>
            </a:extLst>
          </p:cNvPr>
          <p:cNvCxnSpPr>
            <a:cxnSpLocks/>
          </p:cNvCxnSpPr>
          <p:nvPr/>
        </p:nvCxnSpPr>
        <p:spPr>
          <a:xfrm flipH="1">
            <a:off x="350904" y="42599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F15A30-B2E8-1B7A-6E65-20497B253AA8}"/>
              </a:ext>
            </a:extLst>
          </p:cNvPr>
          <p:cNvCxnSpPr>
            <a:cxnSpLocks/>
          </p:cNvCxnSpPr>
          <p:nvPr/>
        </p:nvCxnSpPr>
        <p:spPr>
          <a:xfrm flipH="1">
            <a:off x="352425" y="4522526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02C2C-7407-AD51-66BB-7A69A8403D25}"/>
              </a:ext>
            </a:extLst>
          </p:cNvPr>
          <p:cNvCxnSpPr>
            <a:cxnSpLocks/>
          </p:cNvCxnSpPr>
          <p:nvPr/>
        </p:nvCxnSpPr>
        <p:spPr>
          <a:xfrm flipH="1">
            <a:off x="331854" y="4797855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5A915-B6A8-B0ED-2CC2-9FC79FC9BF68}"/>
              </a:ext>
            </a:extLst>
          </p:cNvPr>
          <p:cNvCxnSpPr>
            <a:cxnSpLocks/>
          </p:cNvCxnSpPr>
          <p:nvPr/>
        </p:nvCxnSpPr>
        <p:spPr>
          <a:xfrm flipH="1">
            <a:off x="350904" y="5074254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CAEEB-7273-0E04-6AE7-8EAA4DC12A73}"/>
              </a:ext>
            </a:extLst>
          </p:cNvPr>
          <p:cNvCxnSpPr>
            <a:cxnSpLocks/>
          </p:cNvCxnSpPr>
          <p:nvPr/>
        </p:nvCxnSpPr>
        <p:spPr>
          <a:xfrm flipH="1">
            <a:off x="331854" y="535613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820CC-D824-F17B-FB05-595CA85C52FB}"/>
              </a:ext>
            </a:extLst>
          </p:cNvPr>
          <p:cNvCxnSpPr>
            <a:cxnSpLocks/>
          </p:cNvCxnSpPr>
          <p:nvPr/>
        </p:nvCxnSpPr>
        <p:spPr>
          <a:xfrm flipH="1">
            <a:off x="331854" y="5627331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2547F3-41E1-E0C7-24E3-1CF9B8FB1B9D}"/>
              </a:ext>
            </a:extLst>
          </p:cNvPr>
          <p:cNvCxnSpPr>
            <a:cxnSpLocks/>
          </p:cNvCxnSpPr>
          <p:nvPr/>
        </p:nvCxnSpPr>
        <p:spPr>
          <a:xfrm flipH="1">
            <a:off x="331854" y="5895373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5BE55-D0E3-5CB2-A03D-FAB98E9FD56C}"/>
              </a:ext>
            </a:extLst>
          </p:cNvPr>
          <p:cNvCxnSpPr>
            <a:cxnSpLocks/>
          </p:cNvCxnSpPr>
          <p:nvPr/>
        </p:nvCxnSpPr>
        <p:spPr>
          <a:xfrm flipH="1">
            <a:off x="352425" y="6167873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B447BB-C381-9B90-FD73-2C502891011A}"/>
              </a:ext>
            </a:extLst>
          </p:cNvPr>
          <p:cNvCxnSpPr>
            <a:cxnSpLocks/>
          </p:cNvCxnSpPr>
          <p:nvPr/>
        </p:nvCxnSpPr>
        <p:spPr>
          <a:xfrm flipH="1">
            <a:off x="371475" y="645490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E406CC-89DF-1BB6-3968-5483FE18A3AA}"/>
              </a:ext>
            </a:extLst>
          </p:cNvPr>
          <p:cNvCxnSpPr>
            <a:cxnSpLocks/>
          </p:cNvCxnSpPr>
          <p:nvPr/>
        </p:nvCxnSpPr>
        <p:spPr>
          <a:xfrm flipH="1">
            <a:off x="360429" y="6722277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D1CF-E30A-F05C-F45D-9FFB1467D9A5}"/>
              </a:ext>
            </a:extLst>
          </p:cNvPr>
          <p:cNvCxnSpPr>
            <a:cxnSpLocks/>
          </p:cNvCxnSpPr>
          <p:nvPr/>
        </p:nvCxnSpPr>
        <p:spPr>
          <a:xfrm flipH="1">
            <a:off x="331854" y="6998461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B3507-66AC-956E-9C8A-72F68C66C688}"/>
              </a:ext>
            </a:extLst>
          </p:cNvPr>
          <p:cNvCxnSpPr>
            <a:cxnSpLocks/>
          </p:cNvCxnSpPr>
          <p:nvPr/>
        </p:nvCxnSpPr>
        <p:spPr>
          <a:xfrm flipH="1">
            <a:off x="331854" y="7276028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0B2A70-81D9-C631-43F0-E23C1104BA55}"/>
              </a:ext>
            </a:extLst>
          </p:cNvPr>
          <p:cNvCxnSpPr>
            <a:cxnSpLocks/>
          </p:cNvCxnSpPr>
          <p:nvPr/>
        </p:nvCxnSpPr>
        <p:spPr>
          <a:xfrm flipH="1">
            <a:off x="371475" y="755152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D6590-EA22-11A4-5C8C-B86ABF853A70}"/>
              </a:ext>
            </a:extLst>
          </p:cNvPr>
          <p:cNvCxnSpPr>
            <a:cxnSpLocks/>
          </p:cNvCxnSpPr>
          <p:nvPr/>
        </p:nvCxnSpPr>
        <p:spPr>
          <a:xfrm flipH="1">
            <a:off x="350904" y="7818842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77BD8D-813A-F2C5-3D30-7F5CE9FC18BF}"/>
              </a:ext>
            </a:extLst>
          </p:cNvPr>
          <p:cNvCxnSpPr>
            <a:cxnSpLocks/>
          </p:cNvCxnSpPr>
          <p:nvPr/>
        </p:nvCxnSpPr>
        <p:spPr>
          <a:xfrm flipH="1">
            <a:off x="371475" y="8084818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49A46-B2CB-A4D1-2436-5894FC44943C}"/>
              </a:ext>
            </a:extLst>
          </p:cNvPr>
          <p:cNvCxnSpPr>
            <a:cxnSpLocks/>
          </p:cNvCxnSpPr>
          <p:nvPr/>
        </p:nvCxnSpPr>
        <p:spPr>
          <a:xfrm flipH="1">
            <a:off x="342900" y="8361045"/>
            <a:ext cx="61531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9D3E1-4DB4-922A-A706-CB6161DB79DC}"/>
              </a:ext>
            </a:extLst>
          </p:cNvPr>
          <p:cNvCxnSpPr>
            <a:cxnSpLocks/>
          </p:cNvCxnSpPr>
          <p:nvPr/>
        </p:nvCxnSpPr>
        <p:spPr>
          <a:xfrm flipH="1">
            <a:off x="342900" y="8646879"/>
            <a:ext cx="6153150" cy="9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61B14C-67BD-5AF5-D13D-4C8414FA99AC}"/>
              </a:ext>
            </a:extLst>
          </p:cNvPr>
          <p:cNvSpPr txBox="1"/>
          <p:nvPr/>
        </p:nvSpPr>
        <p:spPr>
          <a:xfrm>
            <a:off x="3325488" y="9402013"/>
            <a:ext cx="51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Far.Diplomaat" panose="00000400000000000000" pitchFamily="2" charset="-78"/>
              </a:rPr>
              <a:t>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Far.Diploma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23850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1820</TotalTime>
  <Words>1847</Words>
  <Application>Microsoft Office PowerPoint</Application>
  <PresentationFormat>A4 Paper (210x297 mm)</PresentationFormat>
  <Paragraphs>2180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4" baseType="lpstr">
      <vt:lpstr>2  Majid Shadow</vt:lpstr>
      <vt:lpstr>A-bad kh@t2</vt:lpstr>
      <vt:lpstr>Aptos</vt:lpstr>
      <vt:lpstr>Aptos Display</vt:lpstr>
      <vt:lpstr>Arial</vt:lpstr>
      <vt:lpstr>Calibri</vt:lpstr>
      <vt:lpstr>Far.Diplomaat</vt:lpstr>
      <vt:lpstr>IranMOGHTASAD</vt:lpstr>
      <vt:lpstr>iran-moghtased</vt:lpstr>
      <vt:lpstr>IranNastaliq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 T</dc:creator>
  <cp:lastModifiedBy>M T</cp:lastModifiedBy>
  <cp:revision>31</cp:revision>
  <dcterms:created xsi:type="dcterms:W3CDTF">2025-09-08T05:05:52Z</dcterms:created>
  <dcterms:modified xsi:type="dcterms:W3CDTF">2025-09-13T12:27:33Z</dcterms:modified>
</cp:coreProperties>
</file>