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345" r:id="rId2"/>
    <p:sldId id="346" r:id="rId3"/>
    <p:sldId id="412" r:id="rId4"/>
    <p:sldId id="413" r:id="rId5"/>
    <p:sldId id="414" r:id="rId6"/>
    <p:sldId id="416" r:id="rId7"/>
    <p:sldId id="450" r:id="rId8"/>
    <p:sldId id="418" r:id="rId9"/>
    <p:sldId id="419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17" r:id="rId25"/>
    <p:sldId id="420" r:id="rId26"/>
    <p:sldId id="421" r:id="rId27"/>
    <p:sldId id="422" r:id="rId28"/>
    <p:sldId id="423" r:id="rId29"/>
    <p:sldId id="424" r:id="rId30"/>
    <p:sldId id="449" r:id="rId31"/>
    <p:sldId id="448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4104" userDrawn="1">
          <p15:clr>
            <a:srgbClr val="A4A3A4"/>
          </p15:clr>
        </p15:guide>
        <p15:guide id="4" pos="2808" userDrawn="1">
          <p15:clr>
            <a:srgbClr val="A4A3A4"/>
          </p15:clr>
        </p15:guide>
        <p15:guide id="5" pos="3264" userDrawn="1">
          <p15:clr>
            <a:srgbClr val="A4A3A4"/>
          </p15:clr>
        </p15:guide>
        <p15:guide id="6" orient="horz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  <a:srgbClr val="3DDF35"/>
    <a:srgbClr val="F1C659"/>
    <a:srgbClr val="42FCE6"/>
    <a:srgbClr val="FCF274"/>
    <a:srgbClr val="AE9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76" y="-2088"/>
      </p:cViewPr>
      <p:guideLst>
        <p:guide orient="horz" pos="768"/>
        <p:guide pos="192"/>
        <p:guide pos="4104"/>
        <p:guide pos="2808"/>
        <p:guide pos="3264"/>
        <p:guide orient="horz"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03C2F-2DED-4598-B37B-4AA73341669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5634-0832-4074-BB45-FBB9870CB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1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0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6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1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03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8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54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04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9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43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60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72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64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63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74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79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89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44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62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32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52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35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3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91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1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14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54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30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10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2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89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68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997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57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71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28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167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20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0058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072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4129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22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3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75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942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2382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218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250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6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8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86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9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10DC1-9698-42EB-8281-3FDF7DB5A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4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1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8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891D98-A082-096C-8C91-7C261BB246D2}"/>
              </a:ext>
            </a:extLst>
          </p:cNvPr>
          <p:cNvSpPr txBox="1"/>
          <p:nvPr/>
        </p:nvSpPr>
        <p:spPr>
          <a:xfrm>
            <a:off x="342479" y="204279"/>
            <a:ext cx="6173041" cy="6624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به نام خالق هستی</a:t>
            </a:r>
          </a:p>
          <a:p>
            <a:pPr algn="ctr" rtl="1"/>
            <a:endParaRPr lang="fa-IR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 rtl="1"/>
            <a:endParaRPr lang="fa-IR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 rtl="1"/>
            <a:endParaRPr lang="fa-IR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این کتاب به همت موسسه فرهنگی آموزشی الوند قله افتخار آموزش تألیف گردیده است.</a:t>
            </a:r>
          </a:p>
          <a:p>
            <a:pPr algn="ctr" rtl="1"/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r" rtl="1"/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عنوان کتاب: دفتر مشق کلاس اول 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نام نویسنده و جمع آوری کننده: سمانه یوسفی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طراح قالب صفحه: معصومه توانگر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صفحه آرایی: معصومه توانگر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تایپ: معصومه توانگر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طراح جلد: مهدیه اکبری</a:t>
            </a:r>
          </a:p>
          <a:p>
            <a:pPr algn="r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مصحح: سمانه یوسفی</a:t>
            </a:r>
          </a:p>
          <a:p>
            <a:pPr algn="ctr" rtl="1"/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کلیه حقوق مادی و معنوی این اثر متعلق به موسسه فرهنگی آموزشی الوند قله افتخار آموزش است و هر گونه کپی برداری از آن شرعاً و قانوناً مجاز نمی باشد. </a:t>
            </a: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200" b="1" dirty="0">
              <a:solidFill>
                <a:srgbClr val="000000"/>
              </a:solidFill>
              <a:latin typeface="IranNastaliq" panose="02020505000000020003" pitchFamily="18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200" b="1" dirty="0">
                <a:solidFill>
                  <a:srgbClr val="0000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محصولات دیگر:</a:t>
            </a:r>
          </a:p>
          <a:p>
            <a:pPr algn="just" rtl="1">
              <a:lnSpc>
                <a:spcPct val="150000"/>
              </a:lnSpc>
            </a:pPr>
            <a:endParaRPr lang="en-US" sz="1200" b="1" dirty="0">
              <a:latin typeface="IranNastaliq" panose="02020505000000020003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 descr="A logo with a mountain and text&#10;&#10;AI-generated content may be incorrect.">
            <a:extLst>
              <a:ext uri="{FF2B5EF4-FFF2-40B4-BE49-F238E27FC236}">
                <a16:creationId xmlns:a16="http://schemas.microsoft.com/office/drawing/2014/main" id="{D0794BA6-F470-7F91-15DA-7E9FDA17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9" y="115990"/>
            <a:ext cx="796892" cy="796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oster with cartoon characters&#10;&#10;AI-generated content may be incorrect.">
            <a:extLst>
              <a:ext uri="{FF2B5EF4-FFF2-40B4-BE49-F238E27FC236}">
                <a16:creationId xmlns:a16="http://schemas.microsoft.com/office/drawing/2014/main" id="{7CB9ADA5-8F4E-471D-A37D-A68D8A65E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8" y="6312205"/>
            <a:ext cx="947302" cy="1338942"/>
          </a:xfrm>
          <a:prstGeom prst="rect">
            <a:avLst/>
          </a:prstGeom>
        </p:spPr>
      </p:pic>
      <p:pic>
        <p:nvPicPr>
          <p:cNvPr id="11" name="Picture 10" descr="A screenshot of a game&#10;&#10;AI-generated content may be incorrect.">
            <a:extLst>
              <a:ext uri="{FF2B5EF4-FFF2-40B4-BE49-F238E27FC236}">
                <a16:creationId xmlns:a16="http://schemas.microsoft.com/office/drawing/2014/main" id="{0B60226F-5A27-F435-C1E1-3B90380D6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97" y="6318555"/>
            <a:ext cx="945507" cy="1317521"/>
          </a:xfrm>
          <a:prstGeom prst="rect">
            <a:avLst/>
          </a:prstGeom>
        </p:spPr>
      </p:pic>
      <p:pic>
        <p:nvPicPr>
          <p:cNvPr id="13" name="Picture 12" descr="A cartoon character on a pink background&#10;&#10;AI-generated content may be incorrect.">
            <a:extLst>
              <a:ext uri="{FF2B5EF4-FFF2-40B4-BE49-F238E27FC236}">
                <a16:creationId xmlns:a16="http://schemas.microsoft.com/office/drawing/2014/main" id="{B279BCF2-E05E-F943-3A3D-2B06083A1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68" y="7883115"/>
            <a:ext cx="947302" cy="1338942"/>
          </a:xfrm>
          <a:prstGeom prst="rect">
            <a:avLst/>
          </a:prstGeom>
        </p:spPr>
      </p:pic>
      <p:pic>
        <p:nvPicPr>
          <p:cNvPr id="15" name="Picture 14" descr="A cartoon of a child holding a number&#10;&#10;AI-generated content may be incorrect.">
            <a:extLst>
              <a:ext uri="{FF2B5EF4-FFF2-40B4-BE49-F238E27FC236}">
                <a16:creationId xmlns:a16="http://schemas.microsoft.com/office/drawing/2014/main" id="{F3A825B4-B817-995F-F200-CD08FF5F6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7" y="7883115"/>
            <a:ext cx="947302" cy="1338942"/>
          </a:xfrm>
          <a:prstGeom prst="rect">
            <a:avLst/>
          </a:prstGeom>
        </p:spPr>
      </p:pic>
      <p:pic>
        <p:nvPicPr>
          <p:cNvPr id="17" name="Picture 16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9E32611-93B4-4566-1630-AC0D2B1FBB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53" y="7883115"/>
            <a:ext cx="947302" cy="1338942"/>
          </a:xfrm>
          <a:prstGeom prst="rect">
            <a:avLst/>
          </a:prstGeom>
        </p:spPr>
      </p:pic>
      <p:pic>
        <p:nvPicPr>
          <p:cNvPr id="19" name="Picture 18" descr="A cartoon animal on a hot air balloon&#10;&#10;AI-generated content may be incorrect.">
            <a:extLst>
              <a:ext uri="{FF2B5EF4-FFF2-40B4-BE49-F238E27FC236}">
                <a16:creationId xmlns:a16="http://schemas.microsoft.com/office/drawing/2014/main" id="{0D164E27-2518-85B7-C486-60E886F6F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01" y="6324905"/>
            <a:ext cx="947302" cy="1338942"/>
          </a:xfrm>
          <a:prstGeom prst="rect">
            <a:avLst/>
          </a:prstGeom>
        </p:spPr>
      </p:pic>
      <p:pic>
        <p:nvPicPr>
          <p:cNvPr id="21" name="Picture 20" descr="Cartoon animals reading books in a field&#10;&#10;AI-generated content may be incorrect.">
            <a:extLst>
              <a:ext uri="{FF2B5EF4-FFF2-40B4-BE49-F238E27FC236}">
                <a16:creationId xmlns:a16="http://schemas.microsoft.com/office/drawing/2014/main" id="{E61380F5-2159-E1A8-1538-A6629CE945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3" y="7213644"/>
            <a:ext cx="945938" cy="13389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88ABE5-57E2-DD94-9341-1D7E9E049539}"/>
              </a:ext>
            </a:extLst>
          </p:cNvPr>
          <p:cNvSpPr/>
          <p:nvPr/>
        </p:nvSpPr>
        <p:spPr>
          <a:xfrm>
            <a:off x="1425468" y="6312205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9B7B0F-E846-4A8D-BCC4-6820E7275AC4}"/>
              </a:ext>
            </a:extLst>
          </p:cNvPr>
          <p:cNvSpPr/>
          <p:nvPr/>
        </p:nvSpPr>
        <p:spPr>
          <a:xfrm>
            <a:off x="2494172" y="6303484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B8875E-9826-55DF-9B3E-D2A249463FB5}"/>
              </a:ext>
            </a:extLst>
          </p:cNvPr>
          <p:cNvSpPr/>
          <p:nvPr/>
        </p:nvSpPr>
        <p:spPr>
          <a:xfrm>
            <a:off x="3643793" y="6324706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BE5A33-73C0-F48E-F6E3-A6740EE61A41}"/>
              </a:ext>
            </a:extLst>
          </p:cNvPr>
          <p:cNvSpPr/>
          <p:nvPr/>
        </p:nvSpPr>
        <p:spPr>
          <a:xfrm>
            <a:off x="1402410" y="7883115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40C5ED-DF39-0D9C-2D2D-D1321346538E}"/>
              </a:ext>
            </a:extLst>
          </p:cNvPr>
          <p:cNvSpPr/>
          <p:nvPr/>
        </p:nvSpPr>
        <p:spPr>
          <a:xfrm>
            <a:off x="2490560" y="7883115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315166-8B8B-397F-B672-54956FCB8689}"/>
              </a:ext>
            </a:extLst>
          </p:cNvPr>
          <p:cNvSpPr/>
          <p:nvPr/>
        </p:nvSpPr>
        <p:spPr>
          <a:xfrm>
            <a:off x="3651695" y="7883115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6EE6FD-38BE-909B-9DCD-D33608F3BDD8}"/>
              </a:ext>
            </a:extLst>
          </p:cNvPr>
          <p:cNvSpPr/>
          <p:nvPr/>
        </p:nvSpPr>
        <p:spPr>
          <a:xfrm>
            <a:off x="4959563" y="7213644"/>
            <a:ext cx="970360" cy="1338942"/>
          </a:xfrm>
          <a:prstGeom prst="rect">
            <a:avLst/>
          </a:prstGeom>
          <a:noFill/>
          <a:ln w="9525" cap="flat" cmpd="sng" algn="ctr">
            <a:solidFill>
              <a:srgbClr val="E9A33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51C939-3B24-3562-7F4E-AF436704AFF6}"/>
              </a:ext>
            </a:extLst>
          </p:cNvPr>
          <p:cNvCxnSpPr>
            <a:cxnSpLocks/>
          </p:cNvCxnSpPr>
          <p:nvPr/>
        </p:nvCxnSpPr>
        <p:spPr>
          <a:xfrm flipH="1">
            <a:off x="1586443" y="1882140"/>
            <a:ext cx="337312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8C230C-BE9C-14FA-7C91-E33893547A93}"/>
              </a:ext>
            </a:extLst>
          </p:cNvPr>
          <p:cNvCxnSpPr>
            <a:cxnSpLocks/>
          </p:cNvCxnSpPr>
          <p:nvPr/>
        </p:nvCxnSpPr>
        <p:spPr>
          <a:xfrm flipH="1">
            <a:off x="1650908" y="3982720"/>
            <a:ext cx="3620023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عزیزم زیبا بنویس و صداکشی کن و بلند بخوان.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3B557D-DF7F-1021-A7E8-1855927D6A39}"/>
              </a:ext>
            </a:extLst>
          </p:cNvPr>
          <p:cNvSpPr/>
          <p:nvPr/>
        </p:nvSpPr>
        <p:spPr>
          <a:xfrm>
            <a:off x="5348254" y="538683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53342-E035-7425-2642-E725F7360A1F}"/>
              </a:ext>
            </a:extLst>
          </p:cNvPr>
          <p:cNvSpPr/>
          <p:nvPr/>
        </p:nvSpPr>
        <p:spPr>
          <a:xfrm>
            <a:off x="4926518" y="538650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265A88-4139-98BE-E8AD-78FC1D9DEA8A}"/>
              </a:ext>
            </a:extLst>
          </p:cNvPr>
          <p:cNvSpPr/>
          <p:nvPr/>
        </p:nvSpPr>
        <p:spPr>
          <a:xfrm>
            <a:off x="4496936" y="538683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37673D-7D5E-4D9E-F5AE-040E62ED2B06}"/>
              </a:ext>
            </a:extLst>
          </p:cNvPr>
          <p:cNvSpPr/>
          <p:nvPr/>
        </p:nvSpPr>
        <p:spPr>
          <a:xfrm>
            <a:off x="4075200" y="538650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515437-0E1C-09C3-8B92-33DE9556813E}"/>
              </a:ext>
            </a:extLst>
          </p:cNvPr>
          <p:cNvSpPr/>
          <p:nvPr/>
        </p:nvSpPr>
        <p:spPr>
          <a:xfrm>
            <a:off x="5348254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2707E2-F355-263F-A57D-94193ECACB3F}"/>
              </a:ext>
            </a:extLst>
          </p:cNvPr>
          <p:cNvSpPr/>
          <p:nvPr/>
        </p:nvSpPr>
        <p:spPr>
          <a:xfrm>
            <a:off x="4926518" y="624376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D62255-E0F4-EC90-58B3-744FD0BDF47C}"/>
              </a:ext>
            </a:extLst>
          </p:cNvPr>
          <p:cNvSpPr/>
          <p:nvPr/>
        </p:nvSpPr>
        <p:spPr>
          <a:xfrm>
            <a:off x="4496936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75D5A-A302-9CA9-A9A4-874BF3B58E85}"/>
              </a:ext>
            </a:extLst>
          </p:cNvPr>
          <p:cNvSpPr/>
          <p:nvPr/>
        </p:nvSpPr>
        <p:spPr>
          <a:xfrm>
            <a:off x="5529679" y="45582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17CF43-2171-E71D-010B-C2AAB922F2ED}"/>
              </a:ext>
            </a:extLst>
          </p:cNvPr>
          <p:cNvSpPr/>
          <p:nvPr/>
        </p:nvSpPr>
        <p:spPr>
          <a:xfrm>
            <a:off x="5107943" y="455789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663803-6472-395D-DECA-E44624AB49B2}"/>
              </a:ext>
            </a:extLst>
          </p:cNvPr>
          <p:cNvSpPr/>
          <p:nvPr/>
        </p:nvSpPr>
        <p:spPr>
          <a:xfrm>
            <a:off x="5567169" y="280731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AA2B91-BC9C-A098-E591-18BFC4A1E6AC}"/>
              </a:ext>
            </a:extLst>
          </p:cNvPr>
          <p:cNvSpPr/>
          <p:nvPr/>
        </p:nvSpPr>
        <p:spPr>
          <a:xfrm>
            <a:off x="5145433" y="2806987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AB44B9-2D97-9B9C-0EF7-900D1B305394}"/>
              </a:ext>
            </a:extLst>
          </p:cNvPr>
          <p:cNvSpPr/>
          <p:nvPr/>
        </p:nvSpPr>
        <p:spPr>
          <a:xfrm>
            <a:off x="4715851" y="280731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1D1F20-4934-D2CF-F615-843435960669}"/>
              </a:ext>
            </a:extLst>
          </p:cNvPr>
          <p:cNvSpPr/>
          <p:nvPr/>
        </p:nvSpPr>
        <p:spPr>
          <a:xfrm>
            <a:off x="5517206" y="369139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DB370D-EAA5-6203-F5F9-CC3D6D7112B5}"/>
              </a:ext>
            </a:extLst>
          </p:cNvPr>
          <p:cNvSpPr/>
          <p:nvPr/>
        </p:nvSpPr>
        <p:spPr>
          <a:xfrm>
            <a:off x="5095470" y="36910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C49C639-39B0-8542-5D57-F7B4FF7FF430}"/>
              </a:ext>
            </a:extLst>
          </p:cNvPr>
          <p:cNvSpPr/>
          <p:nvPr/>
        </p:nvSpPr>
        <p:spPr>
          <a:xfrm>
            <a:off x="5381282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E58777-EBBA-F4B1-40F0-EDCB8EA62E15}"/>
              </a:ext>
            </a:extLst>
          </p:cNvPr>
          <p:cNvSpPr/>
          <p:nvPr/>
        </p:nvSpPr>
        <p:spPr>
          <a:xfrm>
            <a:off x="4959546" y="112164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01B932-38EC-279E-3FDE-24EED3B5B1D1}"/>
              </a:ext>
            </a:extLst>
          </p:cNvPr>
          <p:cNvSpPr/>
          <p:nvPr/>
        </p:nvSpPr>
        <p:spPr>
          <a:xfrm>
            <a:off x="4529964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8A8E70-A673-920F-6A7A-884DE75353DF}"/>
              </a:ext>
            </a:extLst>
          </p:cNvPr>
          <p:cNvSpPr/>
          <p:nvPr/>
        </p:nvSpPr>
        <p:spPr>
          <a:xfrm>
            <a:off x="4773660" y="19760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098D98-981E-E6BD-9A22-46DB1B972370}"/>
              </a:ext>
            </a:extLst>
          </p:cNvPr>
          <p:cNvSpPr/>
          <p:nvPr/>
        </p:nvSpPr>
        <p:spPr>
          <a:xfrm>
            <a:off x="4351924" y="19757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58C32B3-B8E5-9021-EF73-50EFCA78D730}"/>
              </a:ext>
            </a:extLst>
          </p:cNvPr>
          <p:cNvSpPr/>
          <p:nvPr/>
        </p:nvSpPr>
        <p:spPr>
          <a:xfrm>
            <a:off x="3922342" y="19760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3F0B1F-98DF-E82A-DB4B-EE6DAD02EE58}"/>
              </a:ext>
            </a:extLst>
          </p:cNvPr>
          <p:cNvSpPr/>
          <p:nvPr/>
        </p:nvSpPr>
        <p:spPr>
          <a:xfrm>
            <a:off x="3500606" y="19757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4B4522F-D5AB-9197-5535-0E1742939F2E}"/>
              </a:ext>
            </a:extLst>
          </p:cNvPr>
          <p:cNvSpPr/>
          <p:nvPr/>
        </p:nvSpPr>
        <p:spPr>
          <a:xfrm>
            <a:off x="3071024" y="197054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EEB7587-E75B-9DA7-BAB4-D81E3864B8C0}"/>
              </a:ext>
            </a:extLst>
          </p:cNvPr>
          <p:cNvSpPr/>
          <p:nvPr/>
        </p:nvSpPr>
        <p:spPr>
          <a:xfrm>
            <a:off x="2649288" y="197021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63E70B9-0F9A-B8F1-C73A-C3CEE7944898}"/>
              </a:ext>
            </a:extLst>
          </p:cNvPr>
          <p:cNvSpPr/>
          <p:nvPr/>
        </p:nvSpPr>
        <p:spPr>
          <a:xfrm>
            <a:off x="2219706" y="197054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6B493A-7F7C-99E3-F767-96EFF849AAE5}"/>
              </a:ext>
            </a:extLst>
          </p:cNvPr>
          <p:cNvSpPr/>
          <p:nvPr/>
        </p:nvSpPr>
        <p:spPr>
          <a:xfrm>
            <a:off x="5467243" y="71021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FDD99B-3C64-964D-4A95-4409D269CE5B}"/>
              </a:ext>
            </a:extLst>
          </p:cNvPr>
          <p:cNvSpPr/>
          <p:nvPr/>
        </p:nvSpPr>
        <p:spPr>
          <a:xfrm>
            <a:off x="5045507" y="710179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1330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 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   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474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اَبــا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عزیزم زیبا بنویس و صداکشی کن و بلند بخوان.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3B557D-DF7F-1021-A7E8-1855927D6A39}"/>
              </a:ext>
            </a:extLst>
          </p:cNvPr>
          <p:cNvSpPr/>
          <p:nvPr/>
        </p:nvSpPr>
        <p:spPr>
          <a:xfrm>
            <a:off x="5558209" y="538818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53342-E035-7425-2642-E725F7360A1F}"/>
              </a:ext>
            </a:extLst>
          </p:cNvPr>
          <p:cNvSpPr/>
          <p:nvPr/>
        </p:nvSpPr>
        <p:spPr>
          <a:xfrm>
            <a:off x="5136473" y="538786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515437-0E1C-09C3-8B92-33DE9556813E}"/>
              </a:ext>
            </a:extLst>
          </p:cNvPr>
          <p:cNvSpPr/>
          <p:nvPr/>
        </p:nvSpPr>
        <p:spPr>
          <a:xfrm>
            <a:off x="5538754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2707E2-F355-263F-A57D-94193ECACB3F}"/>
              </a:ext>
            </a:extLst>
          </p:cNvPr>
          <p:cNvSpPr/>
          <p:nvPr/>
        </p:nvSpPr>
        <p:spPr>
          <a:xfrm>
            <a:off x="5117018" y="624376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D62255-E0F4-EC90-58B3-744FD0BDF47C}"/>
              </a:ext>
            </a:extLst>
          </p:cNvPr>
          <p:cNvSpPr/>
          <p:nvPr/>
        </p:nvSpPr>
        <p:spPr>
          <a:xfrm>
            <a:off x="4687436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75D5A-A302-9CA9-A9A4-874BF3B58E85}"/>
              </a:ext>
            </a:extLst>
          </p:cNvPr>
          <p:cNvSpPr/>
          <p:nvPr/>
        </p:nvSpPr>
        <p:spPr>
          <a:xfrm>
            <a:off x="5529679" y="45582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17CF43-2171-E71D-010B-C2AAB922F2ED}"/>
              </a:ext>
            </a:extLst>
          </p:cNvPr>
          <p:cNvSpPr/>
          <p:nvPr/>
        </p:nvSpPr>
        <p:spPr>
          <a:xfrm>
            <a:off x="5107943" y="455789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663803-6472-395D-DECA-E44624AB49B2}"/>
              </a:ext>
            </a:extLst>
          </p:cNvPr>
          <p:cNvSpPr/>
          <p:nvPr/>
        </p:nvSpPr>
        <p:spPr>
          <a:xfrm>
            <a:off x="5433819" y="282636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AA2B91-BC9C-A098-E591-18BFC4A1E6AC}"/>
              </a:ext>
            </a:extLst>
          </p:cNvPr>
          <p:cNvSpPr/>
          <p:nvPr/>
        </p:nvSpPr>
        <p:spPr>
          <a:xfrm>
            <a:off x="5012083" y="2826037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AB44B9-2D97-9B9C-0EF7-900D1B305394}"/>
              </a:ext>
            </a:extLst>
          </p:cNvPr>
          <p:cNvSpPr/>
          <p:nvPr/>
        </p:nvSpPr>
        <p:spPr>
          <a:xfrm>
            <a:off x="4582501" y="282636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1D1F20-4934-D2CF-F615-843435960669}"/>
              </a:ext>
            </a:extLst>
          </p:cNvPr>
          <p:cNvSpPr/>
          <p:nvPr/>
        </p:nvSpPr>
        <p:spPr>
          <a:xfrm>
            <a:off x="5517206" y="369139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DB370D-EAA5-6203-F5F9-CC3D6D7112B5}"/>
              </a:ext>
            </a:extLst>
          </p:cNvPr>
          <p:cNvSpPr/>
          <p:nvPr/>
        </p:nvSpPr>
        <p:spPr>
          <a:xfrm>
            <a:off x="5095470" y="36910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C49C639-39B0-8542-5D57-F7B4FF7FF430}"/>
              </a:ext>
            </a:extLst>
          </p:cNvPr>
          <p:cNvSpPr/>
          <p:nvPr/>
        </p:nvSpPr>
        <p:spPr>
          <a:xfrm>
            <a:off x="5381282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E58777-EBBA-F4B1-40F0-EDCB8EA62E15}"/>
              </a:ext>
            </a:extLst>
          </p:cNvPr>
          <p:cNvSpPr/>
          <p:nvPr/>
        </p:nvSpPr>
        <p:spPr>
          <a:xfrm>
            <a:off x="4959546" y="112164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01B932-38EC-279E-3FDE-24EED3B5B1D1}"/>
              </a:ext>
            </a:extLst>
          </p:cNvPr>
          <p:cNvSpPr/>
          <p:nvPr/>
        </p:nvSpPr>
        <p:spPr>
          <a:xfrm>
            <a:off x="4529964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8A8E70-A673-920F-6A7A-884DE75353DF}"/>
              </a:ext>
            </a:extLst>
          </p:cNvPr>
          <p:cNvSpPr/>
          <p:nvPr/>
        </p:nvSpPr>
        <p:spPr>
          <a:xfrm>
            <a:off x="5449935" y="19760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098D98-981E-E6BD-9A22-46DB1B972370}"/>
              </a:ext>
            </a:extLst>
          </p:cNvPr>
          <p:cNvSpPr/>
          <p:nvPr/>
        </p:nvSpPr>
        <p:spPr>
          <a:xfrm>
            <a:off x="5028199" y="19757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6B493A-7F7C-99E3-F767-96EFF849AAE5}"/>
              </a:ext>
            </a:extLst>
          </p:cNvPr>
          <p:cNvSpPr/>
          <p:nvPr/>
        </p:nvSpPr>
        <p:spPr>
          <a:xfrm>
            <a:off x="5562493" y="71021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FDD99B-3C64-964D-4A95-4409D269CE5B}"/>
              </a:ext>
            </a:extLst>
          </p:cNvPr>
          <p:cNvSpPr/>
          <p:nvPr/>
        </p:nvSpPr>
        <p:spPr>
          <a:xfrm>
            <a:off x="5140757" y="710179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E3F2F-849A-A85B-2664-2B35687AD988}"/>
              </a:ext>
            </a:extLst>
          </p:cNvPr>
          <p:cNvSpPr/>
          <p:nvPr/>
        </p:nvSpPr>
        <p:spPr>
          <a:xfrm>
            <a:off x="4669563" y="370873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0824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اَدَب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آب داد.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197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اَدَب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آب داد.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عزیزم زیبا بنویس و صداکشی کن و بلند بخوان.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3B557D-DF7F-1021-A7E8-1855927D6A39}"/>
              </a:ext>
            </a:extLst>
          </p:cNvPr>
          <p:cNvSpPr/>
          <p:nvPr/>
        </p:nvSpPr>
        <p:spPr>
          <a:xfrm>
            <a:off x="5558209" y="538818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53342-E035-7425-2642-E725F7360A1F}"/>
              </a:ext>
            </a:extLst>
          </p:cNvPr>
          <p:cNvSpPr/>
          <p:nvPr/>
        </p:nvSpPr>
        <p:spPr>
          <a:xfrm>
            <a:off x="5136473" y="538786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515437-0E1C-09C3-8B92-33DE9556813E}"/>
              </a:ext>
            </a:extLst>
          </p:cNvPr>
          <p:cNvSpPr/>
          <p:nvPr/>
        </p:nvSpPr>
        <p:spPr>
          <a:xfrm>
            <a:off x="5453029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2707E2-F355-263F-A57D-94193ECACB3F}"/>
              </a:ext>
            </a:extLst>
          </p:cNvPr>
          <p:cNvSpPr/>
          <p:nvPr/>
        </p:nvSpPr>
        <p:spPr>
          <a:xfrm>
            <a:off x="5031293" y="624376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D62255-E0F4-EC90-58B3-744FD0BDF47C}"/>
              </a:ext>
            </a:extLst>
          </p:cNvPr>
          <p:cNvSpPr/>
          <p:nvPr/>
        </p:nvSpPr>
        <p:spPr>
          <a:xfrm>
            <a:off x="4611236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75D5A-A302-9CA9-A9A4-874BF3B58E85}"/>
              </a:ext>
            </a:extLst>
          </p:cNvPr>
          <p:cNvSpPr/>
          <p:nvPr/>
        </p:nvSpPr>
        <p:spPr>
          <a:xfrm>
            <a:off x="5529679" y="45582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17CF43-2171-E71D-010B-C2AAB922F2ED}"/>
              </a:ext>
            </a:extLst>
          </p:cNvPr>
          <p:cNvSpPr/>
          <p:nvPr/>
        </p:nvSpPr>
        <p:spPr>
          <a:xfrm>
            <a:off x="5107943" y="455789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663803-6472-395D-DECA-E44624AB49B2}"/>
              </a:ext>
            </a:extLst>
          </p:cNvPr>
          <p:cNvSpPr/>
          <p:nvPr/>
        </p:nvSpPr>
        <p:spPr>
          <a:xfrm>
            <a:off x="5480242" y="28352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AA2B91-BC9C-A098-E591-18BFC4A1E6AC}"/>
              </a:ext>
            </a:extLst>
          </p:cNvPr>
          <p:cNvSpPr/>
          <p:nvPr/>
        </p:nvSpPr>
        <p:spPr>
          <a:xfrm>
            <a:off x="5058506" y="283489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AB44B9-2D97-9B9C-0EF7-900D1B305394}"/>
              </a:ext>
            </a:extLst>
          </p:cNvPr>
          <p:cNvSpPr/>
          <p:nvPr/>
        </p:nvSpPr>
        <p:spPr>
          <a:xfrm>
            <a:off x="4628924" y="28352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1D1F20-4934-D2CF-F615-843435960669}"/>
              </a:ext>
            </a:extLst>
          </p:cNvPr>
          <p:cNvSpPr/>
          <p:nvPr/>
        </p:nvSpPr>
        <p:spPr>
          <a:xfrm>
            <a:off x="5517206" y="369139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DB370D-EAA5-6203-F5F9-CC3D6D7112B5}"/>
              </a:ext>
            </a:extLst>
          </p:cNvPr>
          <p:cNvSpPr/>
          <p:nvPr/>
        </p:nvSpPr>
        <p:spPr>
          <a:xfrm>
            <a:off x="5095470" y="36910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C49C639-39B0-8542-5D57-F7B4FF7FF430}"/>
              </a:ext>
            </a:extLst>
          </p:cNvPr>
          <p:cNvSpPr/>
          <p:nvPr/>
        </p:nvSpPr>
        <p:spPr>
          <a:xfrm>
            <a:off x="5752757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E58777-EBBA-F4B1-40F0-EDCB8EA62E15}"/>
              </a:ext>
            </a:extLst>
          </p:cNvPr>
          <p:cNvSpPr/>
          <p:nvPr/>
        </p:nvSpPr>
        <p:spPr>
          <a:xfrm>
            <a:off x="5331021" y="112164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01B932-38EC-279E-3FDE-24EED3B5B1D1}"/>
              </a:ext>
            </a:extLst>
          </p:cNvPr>
          <p:cNvSpPr/>
          <p:nvPr/>
        </p:nvSpPr>
        <p:spPr>
          <a:xfrm>
            <a:off x="4669563" y="45501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8A8E70-A673-920F-6A7A-884DE75353DF}"/>
              </a:ext>
            </a:extLst>
          </p:cNvPr>
          <p:cNvSpPr/>
          <p:nvPr/>
        </p:nvSpPr>
        <p:spPr>
          <a:xfrm>
            <a:off x="5773785" y="19760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098D98-981E-E6BD-9A22-46DB1B972370}"/>
              </a:ext>
            </a:extLst>
          </p:cNvPr>
          <p:cNvSpPr/>
          <p:nvPr/>
        </p:nvSpPr>
        <p:spPr>
          <a:xfrm>
            <a:off x="5352049" y="19757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6B493A-7F7C-99E3-F767-96EFF849AAE5}"/>
              </a:ext>
            </a:extLst>
          </p:cNvPr>
          <p:cNvSpPr/>
          <p:nvPr/>
        </p:nvSpPr>
        <p:spPr>
          <a:xfrm>
            <a:off x="5562493" y="71021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FDD99B-3C64-964D-4A95-4409D269CE5B}"/>
              </a:ext>
            </a:extLst>
          </p:cNvPr>
          <p:cNvSpPr/>
          <p:nvPr/>
        </p:nvSpPr>
        <p:spPr>
          <a:xfrm>
            <a:off x="5140757" y="710179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4E3F2F-849A-A85B-2664-2B35687AD988}"/>
              </a:ext>
            </a:extLst>
          </p:cNvPr>
          <p:cNvSpPr/>
          <p:nvPr/>
        </p:nvSpPr>
        <p:spPr>
          <a:xfrm>
            <a:off x="4669563" y="370873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DD3EC4-DE3A-EF5D-2AA0-C6F51046C59C}"/>
              </a:ext>
            </a:extLst>
          </p:cNvPr>
          <p:cNvSpPr/>
          <p:nvPr/>
        </p:nvSpPr>
        <p:spPr>
          <a:xfrm>
            <a:off x="4686733" y="538786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A6CAC9-BCA0-6EFC-B9C0-95F23A020042}"/>
              </a:ext>
            </a:extLst>
          </p:cNvPr>
          <p:cNvSpPr/>
          <p:nvPr/>
        </p:nvSpPr>
        <p:spPr>
          <a:xfrm>
            <a:off x="4264997" y="538753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96EAEC0-B270-D9D9-414F-5FA49CD58593}"/>
              </a:ext>
            </a:extLst>
          </p:cNvPr>
          <p:cNvSpPr/>
          <p:nvPr/>
        </p:nvSpPr>
        <p:spPr>
          <a:xfrm>
            <a:off x="4182790" y="62450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05CC5D-77B7-788C-B7D9-AB0C1C7948D3}"/>
              </a:ext>
            </a:extLst>
          </p:cNvPr>
          <p:cNvSpPr/>
          <p:nvPr/>
        </p:nvSpPr>
        <p:spPr>
          <a:xfrm>
            <a:off x="4717708" y="70916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5197D36-CB10-16E7-9123-05BB9C0ACD56}"/>
              </a:ext>
            </a:extLst>
          </p:cNvPr>
          <p:cNvSpPr/>
          <p:nvPr/>
        </p:nvSpPr>
        <p:spPr>
          <a:xfrm>
            <a:off x="4288434" y="71001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82FE68-6228-3CAA-B29F-9325228224CE}"/>
              </a:ext>
            </a:extLst>
          </p:cNvPr>
          <p:cNvSpPr/>
          <p:nvPr/>
        </p:nvSpPr>
        <p:spPr>
          <a:xfrm>
            <a:off x="4359212" y="796810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0A1217-BF2C-FF6D-DB50-FECC46FA3F78}"/>
              </a:ext>
            </a:extLst>
          </p:cNvPr>
          <p:cNvSpPr/>
          <p:nvPr/>
        </p:nvSpPr>
        <p:spPr>
          <a:xfrm>
            <a:off x="3937476" y="796777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C0CF62-4FEF-1E3F-45AC-320E50EC077A}"/>
              </a:ext>
            </a:extLst>
          </p:cNvPr>
          <p:cNvSpPr/>
          <p:nvPr/>
        </p:nvSpPr>
        <p:spPr>
          <a:xfrm>
            <a:off x="3514427" y="795763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D0518C-790D-727C-817F-20FA75581874}"/>
              </a:ext>
            </a:extLst>
          </p:cNvPr>
          <p:cNvSpPr/>
          <p:nvPr/>
        </p:nvSpPr>
        <p:spPr>
          <a:xfrm>
            <a:off x="3085153" y="796609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37BB908-A790-D95A-BA55-A6ADB683B8A7}"/>
              </a:ext>
            </a:extLst>
          </p:cNvPr>
          <p:cNvSpPr/>
          <p:nvPr/>
        </p:nvSpPr>
        <p:spPr>
          <a:xfrm>
            <a:off x="2656312" y="796777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DD4B74-8794-1BF8-5DC0-6576BA6B6B3E}"/>
              </a:ext>
            </a:extLst>
          </p:cNvPr>
          <p:cNvSpPr/>
          <p:nvPr/>
        </p:nvSpPr>
        <p:spPr>
          <a:xfrm>
            <a:off x="2234576" y="79674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6397ED3-D6E2-6C71-B00E-5208B5C4B264}"/>
              </a:ext>
            </a:extLst>
          </p:cNvPr>
          <p:cNvSpPr/>
          <p:nvPr/>
        </p:nvSpPr>
        <p:spPr>
          <a:xfrm>
            <a:off x="1811527" y="795730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85B20CB-8D4E-6DF3-17FA-4B881518FF59}"/>
              </a:ext>
            </a:extLst>
          </p:cNvPr>
          <p:cNvSpPr/>
          <p:nvPr/>
        </p:nvSpPr>
        <p:spPr>
          <a:xfrm>
            <a:off x="1382253" y="796577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E96245B-C1FD-77CC-3217-C537344A5217}"/>
              </a:ext>
            </a:extLst>
          </p:cNvPr>
          <p:cNvSpPr/>
          <p:nvPr/>
        </p:nvSpPr>
        <p:spPr>
          <a:xfrm>
            <a:off x="953568" y="797503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0168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1650573" y="56155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عزیزم املا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61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 آب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 آب  داد.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09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9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3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   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بــادام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آدَم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آمـَد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بــاد آمـَد.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 بــادام  داد. 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437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</a:t>
            </a:r>
            <a:r>
              <a:rPr lang="fa-IR" dirty="0">
                <a:cs typeface="A-bad kh@t2" panose="00000700000000000000" pitchFamily="2" charset="-78"/>
              </a:rPr>
              <a:t>.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187533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49385" y="229218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33375" y="272365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98730D-9E11-CEAB-CAD5-BDB674EF10E6}"/>
              </a:ext>
            </a:extLst>
          </p:cNvPr>
          <p:cNvCxnSpPr>
            <a:cxnSpLocks/>
          </p:cNvCxnSpPr>
          <p:nvPr/>
        </p:nvCxnSpPr>
        <p:spPr>
          <a:xfrm flipH="1">
            <a:off x="340183" y="313030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7DFB69-F600-25E3-391E-B74562725F38}"/>
              </a:ext>
            </a:extLst>
          </p:cNvPr>
          <p:cNvCxnSpPr>
            <a:cxnSpLocks/>
          </p:cNvCxnSpPr>
          <p:nvPr/>
        </p:nvCxnSpPr>
        <p:spPr>
          <a:xfrm flipH="1">
            <a:off x="324173" y="358336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B93520-B48D-96DC-56F4-18E2679DF7BD}"/>
              </a:ext>
            </a:extLst>
          </p:cNvPr>
          <p:cNvCxnSpPr>
            <a:cxnSpLocks/>
          </p:cNvCxnSpPr>
          <p:nvPr/>
        </p:nvCxnSpPr>
        <p:spPr>
          <a:xfrm flipH="1">
            <a:off x="349385" y="40235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39A2EF-8F89-8945-B105-79AB40FF0FA9}"/>
              </a:ext>
            </a:extLst>
          </p:cNvPr>
          <p:cNvCxnSpPr>
            <a:cxnSpLocks/>
          </p:cNvCxnSpPr>
          <p:nvPr/>
        </p:nvCxnSpPr>
        <p:spPr>
          <a:xfrm flipH="1">
            <a:off x="333375" y="442709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333D96-AE8B-ECEA-C8BF-0C4591349DC6}"/>
              </a:ext>
            </a:extLst>
          </p:cNvPr>
          <p:cNvCxnSpPr>
            <a:cxnSpLocks/>
          </p:cNvCxnSpPr>
          <p:nvPr/>
        </p:nvCxnSpPr>
        <p:spPr>
          <a:xfrm flipH="1">
            <a:off x="340183" y="48540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21D4C5-B3D4-4CE6-A6C0-32992DA39C51}"/>
              </a:ext>
            </a:extLst>
          </p:cNvPr>
          <p:cNvCxnSpPr>
            <a:cxnSpLocks/>
          </p:cNvCxnSpPr>
          <p:nvPr/>
        </p:nvCxnSpPr>
        <p:spPr>
          <a:xfrm flipH="1">
            <a:off x="324173" y="528045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C674A2-6D4F-72C0-CB5A-BB36AB46055E}"/>
              </a:ext>
            </a:extLst>
          </p:cNvPr>
          <p:cNvCxnSpPr>
            <a:cxnSpLocks/>
          </p:cNvCxnSpPr>
          <p:nvPr/>
        </p:nvCxnSpPr>
        <p:spPr>
          <a:xfrm flipH="1">
            <a:off x="333375" y="56954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2BE546-6179-6D67-8DDE-BFF65FB32A0C}"/>
              </a:ext>
            </a:extLst>
          </p:cNvPr>
          <p:cNvCxnSpPr>
            <a:cxnSpLocks/>
          </p:cNvCxnSpPr>
          <p:nvPr/>
        </p:nvCxnSpPr>
        <p:spPr>
          <a:xfrm flipH="1">
            <a:off x="317365" y="613326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23C8E-7A13-C0F2-8BA3-83CAD9660FCF}"/>
              </a:ext>
            </a:extLst>
          </p:cNvPr>
          <p:cNvCxnSpPr>
            <a:cxnSpLocks/>
          </p:cNvCxnSpPr>
          <p:nvPr/>
        </p:nvCxnSpPr>
        <p:spPr>
          <a:xfrm flipH="1">
            <a:off x="324173" y="65462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A4501-D556-C40B-124D-7DD052853631}"/>
              </a:ext>
            </a:extLst>
          </p:cNvPr>
          <p:cNvCxnSpPr>
            <a:cxnSpLocks/>
          </p:cNvCxnSpPr>
          <p:nvPr/>
        </p:nvCxnSpPr>
        <p:spPr>
          <a:xfrm flipH="1">
            <a:off x="320863" y="699043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C3958-392A-2AF1-7DF8-9762FF7709CE}"/>
              </a:ext>
            </a:extLst>
          </p:cNvPr>
          <p:cNvCxnSpPr>
            <a:cxnSpLocks/>
          </p:cNvCxnSpPr>
          <p:nvPr/>
        </p:nvCxnSpPr>
        <p:spPr>
          <a:xfrm flipH="1">
            <a:off x="323671" y="74018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194873-ECDF-FF3E-7AF2-47E685BD74ED}"/>
              </a:ext>
            </a:extLst>
          </p:cNvPr>
          <p:cNvCxnSpPr>
            <a:cxnSpLocks/>
          </p:cNvCxnSpPr>
          <p:nvPr/>
        </p:nvCxnSpPr>
        <p:spPr>
          <a:xfrm flipH="1">
            <a:off x="307661" y="784981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C2C423-5434-854C-1F29-952D8866AD5A}"/>
              </a:ext>
            </a:extLst>
          </p:cNvPr>
          <p:cNvCxnSpPr>
            <a:cxnSpLocks/>
          </p:cNvCxnSpPr>
          <p:nvPr/>
        </p:nvCxnSpPr>
        <p:spPr>
          <a:xfrm flipH="1">
            <a:off x="314469" y="82704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B1650D-145D-B1E9-0D47-E329A8640030}"/>
              </a:ext>
            </a:extLst>
          </p:cNvPr>
          <p:cNvCxnSpPr>
            <a:cxnSpLocks/>
          </p:cNvCxnSpPr>
          <p:nvPr/>
        </p:nvCxnSpPr>
        <p:spPr>
          <a:xfrm flipH="1">
            <a:off x="298459" y="869682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7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دَمــا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آمـَـد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آدَم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عزیزم زیبا بنویس و صداکشی کن و بلند بخوان.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3B557D-DF7F-1021-A7E8-1855927D6A39}"/>
              </a:ext>
            </a:extLst>
          </p:cNvPr>
          <p:cNvSpPr/>
          <p:nvPr/>
        </p:nvSpPr>
        <p:spPr>
          <a:xfrm>
            <a:off x="5672509" y="538818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53342-E035-7425-2642-E725F7360A1F}"/>
              </a:ext>
            </a:extLst>
          </p:cNvPr>
          <p:cNvSpPr/>
          <p:nvPr/>
        </p:nvSpPr>
        <p:spPr>
          <a:xfrm>
            <a:off x="5250773" y="538786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515437-0E1C-09C3-8B92-33DE9556813E}"/>
              </a:ext>
            </a:extLst>
          </p:cNvPr>
          <p:cNvSpPr/>
          <p:nvPr/>
        </p:nvSpPr>
        <p:spPr>
          <a:xfrm>
            <a:off x="5557804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52707E2-F355-263F-A57D-94193ECACB3F}"/>
              </a:ext>
            </a:extLst>
          </p:cNvPr>
          <p:cNvSpPr/>
          <p:nvPr/>
        </p:nvSpPr>
        <p:spPr>
          <a:xfrm>
            <a:off x="5145593" y="624376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D62255-E0F4-EC90-58B3-744FD0BDF47C}"/>
              </a:ext>
            </a:extLst>
          </p:cNvPr>
          <p:cNvSpPr/>
          <p:nvPr/>
        </p:nvSpPr>
        <p:spPr>
          <a:xfrm>
            <a:off x="4725536" y="624408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475D5A-A302-9CA9-A9A4-874BF3B58E85}"/>
              </a:ext>
            </a:extLst>
          </p:cNvPr>
          <p:cNvSpPr/>
          <p:nvPr/>
        </p:nvSpPr>
        <p:spPr>
          <a:xfrm>
            <a:off x="5653504" y="455821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17CF43-2171-E71D-010B-C2AAB922F2ED}"/>
              </a:ext>
            </a:extLst>
          </p:cNvPr>
          <p:cNvSpPr/>
          <p:nvPr/>
        </p:nvSpPr>
        <p:spPr>
          <a:xfrm>
            <a:off x="5231768" y="455789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663803-6472-395D-DECA-E44624AB49B2}"/>
              </a:ext>
            </a:extLst>
          </p:cNvPr>
          <p:cNvSpPr/>
          <p:nvPr/>
        </p:nvSpPr>
        <p:spPr>
          <a:xfrm>
            <a:off x="5453029" y="280498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AA2B91-BC9C-A098-E591-18BFC4A1E6AC}"/>
              </a:ext>
            </a:extLst>
          </p:cNvPr>
          <p:cNvSpPr/>
          <p:nvPr/>
        </p:nvSpPr>
        <p:spPr>
          <a:xfrm>
            <a:off x="5031293" y="280466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AB44B9-2D97-9B9C-0EF7-900D1B305394}"/>
              </a:ext>
            </a:extLst>
          </p:cNvPr>
          <p:cNvSpPr/>
          <p:nvPr/>
        </p:nvSpPr>
        <p:spPr>
          <a:xfrm>
            <a:off x="4596679" y="197710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1D1F20-4934-D2CF-F615-843435960669}"/>
              </a:ext>
            </a:extLst>
          </p:cNvPr>
          <p:cNvSpPr/>
          <p:nvPr/>
        </p:nvSpPr>
        <p:spPr>
          <a:xfrm>
            <a:off x="5669606" y="369139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CDB370D-EAA5-6203-F5F9-CC3D6D7112B5}"/>
              </a:ext>
            </a:extLst>
          </p:cNvPr>
          <p:cNvSpPr/>
          <p:nvPr/>
        </p:nvSpPr>
        <p:spPr>
          <a:xfrm>
            <a:off x="5247870" y="36910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C49C639-39B0-8542-5D57-F7B4FF7FF430}"/>
              </a:ext>
            </a:extLst>
          </p:cNvPr>
          <p:cNvSpPr/>
          <p:nvPr/>
        </p:nvSpPr>
        <p:spPr>
          <a:xfrm>
            <a:off x="5752757" y="112196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E58777-EBBA-F4B1-40F0-EDCB8EA62E15}"/>
              </a:ext>
            </a:extLst>
          </p:cNvPr>
          <p:cNvSpPr/>
          <p:nvPr/>
        </p:nvSpPr>
        <p:spPr>
          <a:xfrm>
            <a:off x="5331021" y="112164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08A8E70-A673-920F-6A7A-884DE75353DF}"/>
              </a:ext>
            </a:extLst>
          </p:cNvPr>
          <p:cNvSpPr/>
          <p:nvPr/>
        </p:nvSpPr>
        <p:spPr>
          <a:xfrm>
            <a:off x="5453029" y="197644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9098D98-981E-E6BD-9A22-46DB1B972370}"/>
              </a:ext>
            </a:extLst>
          </p:cNvPr>
          <p:cNvSpPr/>
          <p:nvPr/>
        </p:nvSpPr>
        <p:spPr>
          <a:xfrm>
            <a:off x="5031293" y="197612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6B493A-7F7C-99E3-F767-96EFF849AAE5}"/>
              </a:ext>
            </a:extLst>
          </p:cNvPr>
          <p:cNvSpPr/>
          <p:nvPr/>
        </p:nvSpPr>
        <p:spPr>
          <a:xfrm>
            <a:off x="5562493" y="71021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FDD99B-3C64-964D-4A95-4409D269CE5B}"/>
              </a:ext>
            </a:extLst>
          </p:cNvPr>
          <p:cNvSpPr/>
          <p:nvPr/>
        </p:nvSpPr>
        <p:spPr>
          <a:xfrm>
            <a:off x="5140757" y="710179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05CC5D-77B7-788C-B7D9-AB0C1C7948D3}"/>
              </a:ext>
            </a:extLst>
          </p:cNvPr>
          <p:cNvSpPr/>
          <p:nvPr/>
        </p:nvSpPr>
        <p:spPr>
          <a:xfrm>
            <a:off x="4717708" y="70916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82FE68-6228-3CAA-B29F-9325228224CE}"/>
              </a:ext>
            </a:extLst>
          </p:cNvPr>
          <p:cNvSpPr/>
          <p:nvPr/>
        </p:nvSpPr>
        <p:spPr>
          <a:xfrm>
            <a:off x="5479716" y="881352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0A1217-BF2C-FF6D-DB50-FECC46FA3F78}"/>
              </a:ext>
            </a:extLst>
          </p:cNvPr>
          <p:cNvSpPr/>
          <p:nvPr/>
        </p:nvSpPr>
        <p:spPr>
          <a:xfrm>
            <a:off x="5057980" y="881320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C0CF62-4FEF-1E3F-45AC-320E50EC077A}"/>
              </a:ext>
            </a:extLst>
          </p:cNvPr>
          <p:cNvSpPr/>
          <p:nvPr/>
        </p:nvSpPr>
        <p:spPr>
          <a:xfrm>
            <a:off x="4634931" y="880305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D0518C-790D-727C-817F-20FA75581874}"/>
              </a:ext>
            </a:extLst>
          </p:cNvPr>
          <p:cNvSpPr/>
          <p:nvPr/>
        </p:nvSpPr>
        <p:spPr>
          <a:xfrm>
            <a:off x="4205657" y="88115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37BB908-A790-D95A-BA55-A6ADB683B8A7}"/>
              </a:ext>
            </a:extLst>
          </p:cNvPr>
          <p:cNvSpPr/>
          <p:nvPr/>
        </p:nvSpPr>
        <p:spPr>
          <a:xfrm>
            <a:off x="5456849" y="796817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DD4B74-8794-1BF8-5DC0-6576BA6B6B3E}"/>
              </a:ext>
            </a:extLst>
          </p:cNvPr>
          <p:cNvSpPr/>
          <p:nvPr/>
        </p:nvSpPr>
        <p:spPr>
          <a:xfrm>
            <a:off x="5035113" y="796784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6397ED3-D6E2-6C71-B00E-5208B5C4B264}"/>
              </a:ext>
            </a:extLst>
          </p:cNvPr>
          <p:cNvSpPr/>
          <p:nvPr/>
        </p:nvSpPr>
        <p:spPr>
          <a:xfrm>
            <a:off x="4612064" y="795770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85B20CB-8D4E-6DF3-17FA-4B881518FF59}"/>
              </a:ext>
            </a:extLst>
          </p:cNvPr>
          <p:cNvSpPr/>
          <p:nvPr/>
        </p:nvSpPr>
        <p:spPr>
          <a:xfrm>
            <a:off x="4182790" y="796617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E91ED05-5E2F-35CB-DE1C-CA8FB34A89A5}"/>
              </a:ext>
            </a:extLst>
          </p:cNvPr>
          <p:cNvSpPr/>
          <p:nvPr/>
        </p:nvSpPr>
        <p:spPr>
          <a:xfrm>
            <a:off x="4911876" y="111207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6570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+  بــاد =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+ داب =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 + دام =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+ مـَـد =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 + مــاد =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 + دام =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74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   س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اَســب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داس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سـَـمــا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آدامــس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639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   س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اَســب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ســام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سـَـبـَـد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داس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سـَـمــا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آدامــس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210392-13AB-1853-1AD3-CF0E4AEA86E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عزیزم زیبا بنویس و صداکشی کن و بلند بخوان.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E4478B-3326-A0D3-A453-DA38D0D0DD06}"/>
              </a:ext>
            </a:extLst>
          </p:cNvPr>
          <p:cNvSpPr/>
          <p:nvPr/>
        </p:nvSpPr>
        <p:spPr>
          <a:xfrm>
            <a:off x="5457482" y="19788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B39011-8FA9-0686-3188-2718C95F1F71}"/>
              </a:ext>
            </a:extLst>
          </p:cNvPr>
          <p:cNvSpPr/>
          <p:nvPr/>
        </p:nvSpPr>
        <p:spPr>
          <a:xfrm>
            <a:off x="5035746" y="197852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8A81D9-8799-FDCC-359C-51A2C0762CE6}"/>
              </a:ext>
            </a:extLst>
          </p:cNvPr>
          <p:cNvSpPr/>
          <p:nvPr/>
        </p:nvSpPr>
        <p:spPr>
          <a:xfrm>
            <a:off x="5457482" y="281733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6C5AD4-6110-51D5-E521-B9B44E91DF2B}"/>
              </a:ext>
            </a:extLst>
          </p:cNvPr>
          <p:cNvSpPr/>
          <p:nvPr/>
        </p:nvSpPr>
        <p:spPr>
          <a:xfrm>
            <a:off x="5036178" y="281701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1C9D22-FFA9-737B-C3B2-9627918475AA}"/>
              </a:ext>
            </a:extLst>
          </p:cNvPr>
          <p:cNvSpPr/>
          <p:nvPr/>
        </p:nvSpPr>
        <p:spPr>
          <a:xfrm>
            <a:off x="5271595" y="368413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043612F-5A2C-271F-0140-6E21104F8937}"/>
              </a:ext>
            </a:extLst>
          </p:cNvPr>
          <p:cNvSpPr/>
          <p:nvPr/>
        </p:nvSpPr>
        <p:spPr>
          <a:xfrm>
            <a:off x="4850291" y="368381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60FA5A-AF18-FD0B-0F2A-55D51080CEDB}"/>
              </a:ext>
            </a:extLst>
          </p:cNvPr>
          <p:cNvSpPr/>
          <p:nvPr/>
        </p:nvSpPr>
        <p:spPr>
          <a:xfrm>
            <a:off x="4433045" y="36849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75100F-4161-074D-CA07-803A95E7523B}"/>
              </a:ext>
            </a:extLst>
          </p:cNvPr>
          <p:cNvSpPr/>
          <p:nvPr/>
        </p:nvSpPr>
        <p:spPr>
          <a:xfrm>
            <a:off x="5271595" y="4538193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9451E7-D3C8-575F-D2E0-A734D466FBE2}"/>
              </a:ext>
            </a:extLst>
          </p:cNvPr>
          <p:cNvSpPr/>
          <p:nvPr/>
        </p:nvSpPr>
        <p:spPr>
          <a:xfrm>
            <a:off x="4850291" y="453786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AED6643-98DB-2A67-1546-A740498DAC56}"/>
              </a:ext>
            </a:extLst>
          </p:cNvPr>
          <p:cNvSpPr/>
          <p:nvPr/>
        </p:nvSpPr>
        <p:spPr>
          <a:xfrm>
            <a:off x="4433045" y="4538977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A501D3-C55A-8D81-D026-763EC31E8FC0}"/>
              </a:ext>
            </a:extLst>
          </p:cNvPr>
          <p:cNvSpPr/>
          <p:nvPr/>
        </p:nvSpPr>
        <p:spPr>
          <a:xfrm>
            <a:off x="5221632" y="537063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FF672F-9B97-1BA7-C0CD-2E36F72A6479}"/>
              </a:ext>
            </a:extLst>
          </p:cNvPr>
          <p:cNvSpPr/>
          <p:nvPr/>
        </p:nvSpPr>
        <p:spPr>
          <a:xfrm>
            <a:off x="4800328" y="537030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259D806-C808-FE12-A516-82BD6736F862}"/>
              </a:ext>
            </a:extLst>
          </p:cNvPr>
          <p:cNvSpPr/>
          <p:nvPr/>
        </p:nvSpPr>
        <p:spPr>
          <a:xfrm>
            <a:off x="4383082" y="537141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DAF0D0-ECA6-B9D3-9913-8199DE1B03C4}"/>
              </a:ext>
            </a:extLst>
          </p:cNvPr>
          <p:cNvSpPr/>
          <p:nvPr/>
        </p:nvSpPr>
        <p:spPr>
          <a:xfrm>
            <a:off x="3958527" y="537638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036760-A1E7-CCFE-BDCA-472754FC716D}"/>
              </a:ext>
            </a:extLst>
          </p:cNvPr>
          <p:cNvSpPr/>
          <p:nvPr/>
        </p:nvSpPr>
        <p:spPr>
          <a:xfrm>
            <a:off x="3537223" y="5376057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6FE2891-CBEE-4280-F239-897128B2C5F9}"/>
              </a:ext>
            </a:extLst>
          </p:cNvPr>
          <p:cNvSpPr/>
          <p:nvPr/>
        </p:nvSpPr>
        <p:spPr>
          <a:xfrm>
            <a:off x="5383557" y="624410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ADD76A-9063-B3E1-A5A0-9E7CBFF2998E}"/>
              </a:ext>
            </a:extLst>
          </p:cNvPr>
          <p:cNvSpPr/>
          <p:nvPr/>
        </p:nvSpPr>
        <p:spPr>
          <a:xfrm>
            <a:off x="4962253" y="624377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36C1B93-EC25-B308-2BC2-8C9B7C3615D2}"/>
              </a:ext>
            </a:extLst>
          </p:cNvPr>
          <p:cNvSpPr/>
          <p:nvPr/>
        </p:nvSpPr>
        <p:spPr>
          <a:xfrm>
            <a:off x="4545007" y="624488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C41A3B9-B582-466A-F862-45F5E71B6EBC}"/>
              </a:ext>
            </a:extLst>
          </p:cNvPr>
          <p:cNvSpPr/>
          <p:nvPr/>
        </p:nvSpPr>
        <p:spPr>
          <a:xfrm>
            <a:off x="5248047" y="707048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897394E-CC23-7AF8-0D0E-E0B841EFD746}"/>
              </a:ext>
            </a:extLst>
          </p:cNvPr>
          <p:cNvSpPr/>
          <p:nvPr/>
        </p:nvSpPr>
        <p:spPr>
          <a:xfrm>
            <a:off x="4826743" y="707015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4350D5-B97C-9804-E5DF-D666759A4573}"/>
              </a:ext>
            </a:extLst>
          </p:cNvPr>
          <p:cNvSpPr/>
          <p:nvPr/>
        </p:nvSpPr>
        <p:spPr>
          <a:xfrm>
            <a:off x="4409497" y="707126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13CEA9F-0D2B-A5A8-3BFD-302AA6E9FB33}"/>
              </a:ext>
            </a:extLst>
          </p:cNvPr>
          <p:cNvSpPr/>
          <p:nvPr/>
        </p:nvSpPr>
        <p:spPr>
          <a:xfrm>
            <a:off x="3981956" y="707688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E2F887A-3593-E5D3-2DC5-63EF3ABFFDFB}"/>
              </a:ext>
            </a:extLst>
          </p:cNvPr>
          <p:cNvSpPr/>
          <p:nvPr/>
        </p:nvSpPr>
        <p:spPr>
          <a:xfrm>
            <a:off x="5248047" y="795772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9BD4FF5-7D29-F6DC-73AB-1B6B69215974}"/>
              </a:ext>
            </a:extLst>
          </p:cNvPr>
          <p:cNvSpPr/>
          <p:nvPr/>
        </p:nvSpPr>
        <p:spPr>
          <a:xfrm>
            <a:off x="4826743" y="795739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5D17AAA-286F-FE57-E271-EC7423323C6D}"/>
              </a:ext>
            </a:extLst>
          </p:cNvPr>
          <p:cNvSpPr/>
          <p:nvPr/>
        </p:nvSpPr>
        <p:spPr>
          <a:xfrm>
            <a:off x="4409497" y="795850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82B6530-6028-2ECC-4390-62A628D30B56}"/>
              </a:ext>
            </a:extLst>
          </p:cNvPr>
          <p:cNvSpPr/>
          <p:nvPr/>
        </p:nvSpPr>
        <p:spPr>
          <a:xfrm>
            <a:off x="3981956" y="796412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1C9857-0914-3A81-7EFC-5B0C132AA86B}"/>
              </a:ext>
            </a:extLst>
          </p:cNvPr>
          <p:cNvSpPr/>
          <p:nvPr/>
        </p:nvSpPr>
        <p:spPr>
          <a:xfrm>
            <a:off x="5038549" y="8821525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1956C09-7E15-98C2-5A34-D6BA327CCE55}"/>
              </a:ext>
            </a:extLst>
          </p:cNvPr>
          <p:cNvSpPr/>
          <p:nvPr/>
        </p:nvSpPr>
        <p:spPr>
          <a:xfrm>
            <a:off x="4617245" y="8821201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570BF36-7694-513A-8077-AA7EA81A2C3D}"/>
              </a:ext>
            </a:extLst>
          </p:cNvPr>
          <p:cNvSpPr/>
          <p:nvPr/>
        </p:nvSpPr>
        <p:spPr>
          <a:xfrm>
            <a:off x="4199999" y="8822309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29B0262-6160-86AA-909D-F937FD67616B}"/>
              </a:ext>
            </a:extLst>
          </p:cNvPr>
          <p:cNvSpPr/>
          <p:nvPr/>
        </p:nvSpPr>
        <p:spPr>
          <a:xfrm>
            <a:off x="3775444" y="882727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CB154B6-247D-42FA-996E-35F01C626C65}"/>
              </a:ext>
            </a:extLst>
          </p:cNvPr>
          <p:cNvSpPr/>
          <p:nvPr/>
        </p:nvSpPr>
        <p:spPr>
          <a:xfrm>
            <a:off x="3354140" y="88269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4716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112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13153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38681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0194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0830" y="473217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705100" y="69184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 زیبا بنویس، صداکشی کن و بلند بخوان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7ACA17B-5A71-9A9B-B131-F3B7C8A42D40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CE9E198D-09AF-672E-7C05-491D79AED4F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">
            <a:extLst>
              <a:ext uri="{FF2B5EF4-FFF2-40B4-BE49-F238E27FC236}">
                <a16:creationId xmlns:a16="http://schemas.microsoft.com/office/drawing/2014/main" id="{12123832-D9D0-2107-A07C-8DC11E2934ED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9A17B6E0-C3EE-42B9-58B6-F5C31AD95940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E86573-4ABF-CCB3-823C-1FFD6E44B076}"/>
              </a:ext>
            </a:extLst>
          </p:cNvPr>
          <p:cNvSpPr txBox="1"/>
          <p:nvPr/>
        </p:nvSpPr>
        <p:spPr>
          <a:xfrm>
            <a:off x="273229" y="696589"/>
            <a:ext cx="62484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ســـود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بـــوم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ســوســو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566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بــودَم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B Koodak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مـَـســمــوم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بـَـدبــو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9897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21421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25494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47177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8415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42583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34090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640467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556656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9834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51341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81064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72683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6851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8358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97410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5511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697898" y="6890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 زیبا بنویس، صداکشی کن و بلند بخوان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5949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303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2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دامــاد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بــادام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آمـَـد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اَسـَـد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داس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9897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21421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25494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47177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8415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42583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34090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640467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556656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9834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51341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81064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72683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6851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8358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97410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5511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697898" y="6890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دلبندم با کلمات زیر جمله بساز.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5949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303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7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          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بــاب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ــا  بــا           آمـَـد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دامــاد  بــا بــابــا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اَدَب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س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ـَـبـَـد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بــابــا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اَســبــاب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دامــاد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 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9897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21421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25494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47177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640467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556656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9834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51341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81064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72683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6851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8358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97410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5511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697898" y="68900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دلبندم در جای خالی یک کلمه بنویس.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5949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303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8FEA725-DB3E-3CF1-6157-B564E105528C}"/>
              </a:ext>
            </a:extLst>
          </p:cNvPr>
          <p:cNvSpPr txBox="1"/>
          <p:nvPr/>
        </p:nvSpPr>
        <p:spPr>
          <a:xfrm>
            <a:off x="1952625" y="3708194"/>
            <a:ext cx="459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عزیزم! به تعداد بخش های هر کلمه از دایره ها رنگ بزن.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5C88C72E-56B0-71AB-40AA-127092DCE31A}"/>
              </a:ext>
            </a:extLst>
          </p:cNvPr>
          <p:cNvSpPr/>
          <p:nvPr/>
        </p:nvSpPr>
        <p:spPr>
          <a:xfrm>
            <a:off x="5377545" y="450610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74A05CE-DFD4-306D-6717-B5843ED64B82}"/>
              </a:ext>
            </a:extLst>
          </p:cNvPr>
          <p:cNvSpPr/>
          <p:nvPr/>
        </p:nvSpPr>
        <p:spPr>
          <a:xfrm>
            <a:off x="4947604" y="450610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190CF1D-DD8F-953C-DC69-CFD695447C2F}"/>
              </a:ext>
            </a:extLst>
          </p:cNvPr>
          <p:cNvSpPr/>
          <p:nvPr/>
        </p:nvSpPr>
        <p:spPr>
          <a:xfrm>
            <a:off x="4520592" y="450610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339FD9A-E28E-79D5-3CE5-8C32308A36C0}"/>
              </a:ext>
            </a:extLst>
          </p:cNvPr>
          <p:cNvSpPr/>
          <p:nvPr/>
        </p:nvSpPr>
        <p:spPr>
          <a:xfrm>
            <a:off x="4090651" y="450610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82A6221-BA3B-BB64-5B96-F02C0874BC8D}"/>
              </a:ext>
            </a:extLst>
          </p:cNvPr>
          <p:cNvSpPr/>
          <p:nvPr/>
        </p:nvSpPr>
        <p:spPr>
          <a:xfrm>
            <a:off x="5377545" y="5373009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61D6C69-8920-D9CB-9678-ECE83B901165}"/>
              </a:ext>
            </a:extLst>
          </p:cNvPr>
          <p:cNvSpPr/>
          <p:nvPr/>
        </p:nvSpPr>
        <p:spPr>
          <a:xfrm>
            <a:off x="4947604" y="5373009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3F06B26-25EA-B89F-5668-FAA8C3F3D21B}"/>
              </a:ext>
            </a:extLst>
          </p:cNvPr>
          <p:cNvSpPr/>
          <p:nvPr/>
        </p:nvSpPr>
        <p:spPr>
          <a:xfrm>
            <a:off x="4520592" y="5373009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35E39EF-502F-5B74-03B0-5205050E0BBE}"/>
              </a:ext>
            </a:extLst>
          </p:cNvPr>
          <p:cNvSpPr/>
          <p:nvPr/>
        </p:nvSpPr>
        <p:spPr>
          <a:xfrm>
            <a:off x="5131037" y="619895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82A6D26-8B86-F28E-5CA5-6A81269F858E}"/>
              </a:ext>
            </a:extLst>
          </p:cNvPr>
          <p:cNvSpPr/>
          <p:nvPr/>
        </p:nvSpPr>
        <p:spPr>
          <a:xfrm>
            <a:off x="4701096" y="619895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2270B1AA-BE25-9DC2-90AF-4FC865DD1FD1}"/>
              </a:ext>
            </a:extLst>
          </p:cNvPr>
          <p:cNvSpPr/>
          <p:nvPr/>
        </p:nvSpPr>
        <p:spPr>
          <a:xfrm>
            <a:off x="4274084" y="619895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B937C58-7448-9BFF-F16D-A38940577236}"/>
              </a:ext>
            </a:extLst>
          </p:cNvPr>
          <p:cNvSpPr/>
          <p:nvPr/>
        </p:nvSpPr>
        <p:spPr>
          <a:xfrm>
            <a:off x="3844143" y="619895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7477FAC-48D2-D73C-5DD7-FC2C53FB3DD4}"/>
              </a:ext>
            </a:extLst>
          </p:cNvPr>
          <p:cNvSpPr/>
          <p:nvPr/>
        </p:nvSpPr>
        <p:spPr>
          <a:xfrm>
            <a:off x="5194112" y="707517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D91C124-ABFD-D4F9-9F47-4B4C303255B4}"/>
              </a:ext>
            </a:extLst>
          </p:cNvPr>
          <p:cNvSpPr/>
          <p:nvPr/>
        </p:nvSpPr>
        <p:spPr>
          <a:xfrm>
            <a:off x="4764171" y="707517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59ED63B-1C5F-85AD-C3D5-23AC0C8C5D34}"/>
              </a:ext>
            </a:extLst>
          </p:cNvPr>
          <p:cNvSpPr/>
          <p:nvPr/>
        </p:nvSpPr>
        <p:spPr>
          <a:xfrm>
            <a:off x="4337159" y="707517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3E57E32-2B29-5008-B8F4-99E31A547DAA}"/>
              </a:ext>
            </a:extLst>
          </p:cNvPr>
          <p:cNvSpPr/>
          <p:nvPr/>
        </p:nvSpPr>
        <p:spPr>
          <a:xfrm>
            <a:off x="3907218" y="707517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7E72654C-C9EC-15C0-D89D-6EF3DEAA98D3}"/>
              </a:ext>
            </a:extLst>
          </p:cNvPr>
          <p:cNvSpPr/>
          <p:nvPr/>
        </p:nvSpPr>
        <p:spPr>
          <a:xfrm>
            <a:off x="4887458" y="790369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DC5A63B-5360-84C9-E583-E35C93D15D74}"/>
              </a:ext>
            </a:extLst>
          </p:cNvPr>
          <p:cNvSpPr/>
          <p:nvPr/>
        </p:nvSpPr>
        <p:spPr>
          <a:xfrm>
            <a:off x="4457517" y="790369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7653CC0E-2E84-6F00-0C9C-23FF7B845EA4}"/>
              </a:ext>
            </a:extLst>
          </p:cNvPr>
          <p:cNvSpPr/>
          <p:nvPr/>
        </p:nvSpPr>
        <p:spPr>
          <a:xfrm>
            <a:off x="4030505" y="790369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11A77B1-B1BF-3C3B-2A9D-81900D3ECB3D}"/>
              </a:ext>
            </a:extLst>
          </p:cNvPr>
          <p:cNvSpPr/>
          <p:nvPr/>
        </p:nvSpPr>
        <p:spPr>
          <a:xfrm>
            <a:off x="3600564" y="790369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F403882-C820-18B8-1D9E-BE46FEC895B5}"/>
              </a:ext>
            </a:extLst>
          </p:cNvPr>
          <p:cNvSpPr/>
          <p:nvPr/>
        </p:nvSpPr>
        <p:spPr>
          <a:xfrm>
            <a:off x="5194112" y="879798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9267B514-C708-6ED2-58A6-1F01B6B9783D}"/>
              </a:ext>
            </a:extLst>
          </p:cNvPr>
          <p:cNvSpPr/>
          <p:nvPr/>
        </p:nvSpPr>
        <p:spPr>
          <a:xfrm>
            <a:off x="4764171" y="879798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2D6E0CB-767B-6C9C-8B7D-2FB791A7FE46}"/>
              </a:ext>
            </a:extLst>
          </p:cNvPr>
          <p:cNvSpPr/>
          <p:nvPr/>
        </p:nvSpPr>
        <p:spPr>
          <a:xfrm>
            <a:off x="4337159" y="879798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A4D822A7-2774-9E95-CCD4-5D5E58E61CE6}"/>
              </a:ext>
            </a:extLst>
          </p:cNvPr>
          <p:cNvSpPr/>
          <p:nvPr/>
        </p:nvSpPr>
        <p:spPr>
          <a:xfrm>
            <a:off x="3907218" y="879798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2CFDF3B3-4B5C-BF56-B581-6B92E9B9800E}"/>
              </a:ext>
            </a:extLst>
          </p:cNvPr>
          <p:cNvSpPr/>
          <p:nvPr/>
        </p:nvSpPr>
        <p:spPr>
          <a:xfrm>
            <a:off x="3496305" y="879798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AB570572-9877-2C66-E25D-34570C23E053}"/>
              </a:ext>
            </a:extLst>
          </p:cNvPr>
          <p:cNvSpPr/>
          <p:nvPr/>
        </p:nvSpPr>
        <p:spPr>
          <a:xfrm>
            <a:off x="3181197" y="7900754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ســو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مــو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ســوســو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بــوس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مـَـســمــوم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9897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21421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25494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47177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8415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42583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34090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640467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556656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9834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51341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81064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726833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6851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8358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97410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5511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5949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303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C36C286-DB7E-5523-E21B-2D2C9491D264}"/>
              </a:ext>
            </a:extLst>
          </p:cNvPr>
          <p:cNvSpPr/>
          <p:nvPr/>
        </p:nvSpPr>
        <p:spPr>
          <a:xfrm>
            <a:off x="5377545" y="4534678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AB07187-FB9E-99FC-34C9-26B244ACFC12}"/>
              </a:ext>
            </a:extLst>
          </p:cNvPr>
          <p:cNvSpPr/>
          <p:nvPr/>
        </p:nvSpPr>
        <p:spPr>
          <a:xfrm>
            <a:off x="4947604" y="4534678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D4A818C-5E65-D0CD-1BF5-BAA1119C3E7C}"/>
              </a:ext>
            </a:extLst>
          </p:cNvPr>
          <p:cNvSpPr/>
          <p:nvPr/>
        </p:nvSpPr>
        <p:spPr>
          <a:xfrm>
            <a:off x="4520592" y="4534678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6A6A92A-2EAF-4385-EB24-70BE9EB39419}"/>
              </a:ext>
            </a:extLst>
          </p:cNvPr>
          <p:cNvSpPr/>
          <p:nvPr/>
        </p:nvSpPr>
        <p:spPr>
          <a:xfrm>
            <a:off x="4090651" y="4534678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7F5D02E-EA9F-AA83-7ECE-2A783B110E64}"/>
              </a:ext>
            </a:extLst>
          </p:cNvPr>
          <p:cNvSpPr/>
          <p:nvPr/>
        </p:nvSpPr>
        <p:spPr>
          <a:xfrm>
            <a:off x="4887458" y="538362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341FA8F-299E-E47C-0186-372C7769378C}"/>
              </a:ext>
            </a:extLst>
          </p:cNvPr>
          <p:cNvSpPr/>
          <p:nvPr/>
        </p:nvSpPr>
        <p:spPr>
          <a:xfrm>
            <a:off x="4457517" y="538362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E68FC50-06FE-5010-6EF2-E83AC7DFE033}"/>
              </a:ext>
            </a:extLst>
          </p:cNvPr>
          <p:cNvSpPr/>
          <p:nvPr/>
        </p:nvSpPr>
        <p:spPr>
          <a:xfrm>
            <a:off x="4030505" y="538362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84DB8A-3A51-56A7-27A1-3AB3465FA4FB}"/>
              </a:ext>
            </a:extLst>
          </p:cNvPr>
          <p:cNvSpPr/>
          <p:nvPr/>
        </p:nvSpPr>
        <p:spPr>
          <a:xfrm>
            <a:off x="3600564" y="538362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FB8B682-A06C-2D6A-2A3E-4B8DF5F4B4F0}"/>
              </a:ext>
            </a:extLst>
          </p:cNvPr>
          <p:cNvSpPr/>
          <p:nvPr/>
        </p:nvSpPr>
        <p:spPr>
          <a:xfrm>
            <a:off x="5435454" y="3639417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D46476CF-E132-B2CD-63A8-2BA7CE8B0EC0}"/>
              </a:ext>
            </a:extLst>
          </p:cNvPr>
          <p:cNvSpPr/>
          <p:nvPr/>
        </p:nvSpPr>
        <p:spPr>
          <a:xfrm>
            <a:off x="5005513" y="3639417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4964691-3447-A740-6346-9C12D2C175CF}"/>
              </a:ext>
            </a:extLst>
          </p:cNvPr>
          <p:cNvSpPr/>
          <p:nvPr/>
        </p:nvSpPr>
        <p:spPr>
          <a:xfrm>
            <a:off x="5560978" y="280107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E30C889-2A13-AA2E-41E9-3243BDDD52AF}"/>
              </a:ext>
            </a:extLst>
          </p:cNvPr>
          <p:cNvSpPr/>
          <p:nvPr/>
        </p:nvSpPr>
        <p:spPr>
          <a:xfrm>
            <a:off x="5131037" y="280107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A8E25E9-03B5-0A60-4628-B82431AAF9AC}"/>
              </a:ext>
            </a:extLst>
          </p:cNvPr>
          <p:cNvSpPr/>
          <p:nvPr/>
        </p:nvSpPr>
        <p:spPr>
          <a:xfrm>
            <a:off x="5435454" y="19557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613CE3DA-052C-7390-C683-B88E63A539BE}"/>
              </a:ext>
            </a:extLst>
          </p:cNvPr>
          <p:cNvSpPr/>
          <p:nvPr/>
        </p:nvSpPr>
        <p:spPr>
          <a:xfrm>
            <a:off x="5005513" y="19557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3B41002F-8F0E-6971-4465-18EB64FA2CCC}"/>
              </a:ext>
            </a:extLst>
          </p:cNvPr>
          <p:cNvSpPr/>
          <p:nvPr/>
        </p:nvSpPr>
        <p:spPr>
          <a:xfrm>
            <a:off x="5435454" y="111624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B1D7A358-C5C8-496E-2395-955E9E63DD21}"/>
              </a:ext>
            </a:extLst>
          </p:cNvPr>
          <p:cNvSpPr/>
          <p:nvPr/>
        </p:nvSpPr>
        <p:spPr>
          <a:xfrm>
            <a:off x="5005513" y="111624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6BE0E27B-34E4-05B6-4FE6-251C333BC581}"/>
              </a:ext>
            </a:extLst>
          </p:cNvPr>
          <p:cNvSpPr/>
          <p:nvPr/>
        </p:nvSpPr>
        <p:spPr>
          <a:xfrm>
            <a:off x="5531864" y="621214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04F1273A-1808-1680-C3F1-B26062DA23E8}"/>
              </a:ext>
            </a:extLst>
          </p:cNvPr>
          <p:cNvSpPr/>
          <p:nvPr/>
        </p:nvSpPr>
        <p:spPr>
          <a:xfrm>
            <a:off x="5101923" y="621214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FF2F0E1-E4F2-6196-AE49-8E39A30878AD}"/>
              </a:ext>
            </a:extLst>
          </p:cNvPr>
          <p:cNvSpPr/>
          <p:nvPr/>
        </p:nvSpPr>
        <p:spPr>
          <a:xfrm>
            <a:off x="4674911" y="621214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73CD67EA-8DC8-B6C6-53BD-A34F9D20BEAC}"/>
              </a:ext>
            </a:extLst>
          </p:cNvPr>
          <p:cNvSpPr/>
          <p:nvPr/>
        </p:nvSpPr>
        <p:spPr>
          <a:xfrm>
            <a:off x="5252021" y="706888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8DB733B-292A-8E03-7C53-3ADC35E757A7}"/>
              </a:ext>
            </a:extLst>
          </p:cNvPr>
          <p:cNvSpPr/>
          <p:nvPr/>
        </p:nvSpPr>
        <p:spPr>
          <a:xfrm>
            <a:off x="4822080" y="706888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67360049-1BBD-B2E6-D650-864700B97A7B}"/>
              </a:ext>
            </a:extLst>
          </p:cNvPr>
          <p:cNvSpPr/>
          <p:nvPr/>
        </p:nvSpPr>
        <p:spPr>
          <a:xfrm>
            <a:off x="4395068" y="706888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57EC45E5-C3FA-590D-8781-CE38676BFD9F}"/>
              </a:ext>
            </a:extLst>
          </p:cNvPr>
          <p:cNvSpPr/>
          <p:nvPr/>
        </p:nvSpPr>
        <p:spPr>
          <a:xfrm>
            <a:off x="5252021" y="79280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8FDB5AF4-6ADD-314F-9A82-B6E00945495C}"/>
              </a:ext>
            </a:extLst>
          </p:cNvPr>
          <p:cNvSpPr/>
          <p:nvPr/>
        </p:nvSpPr>
        <p:spPr>
          <a:xfrm>
            <a:off x="4822080" y="79280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CE7546B5-B8FE-5725-FB7C-B53A2AAB9161}"/>
              </a:ext>
            </a:extLst>
          </p:cNvPr>
          <p:cNvSpPr/>
          <p:nvPr/>
        </p:nvSpPr>
        <p:spPr>
          <a:xfrm>
            <a:off x="4395068" y="79280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5708C007-C826-E8E6-F44B-784185F4ABC7}"/>
              </a:ext>
            </a:extLst>
          </p:cNvPr>
          <p:cNvSpPr/>
          <p:nvPr/>
        </p:nvSpPr>
        <p:spPr>
          <a:xfrm>
            <a:off x="3965127" y="79280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5D5A458-CA51-9D5D-5028-9F655D5723F3}"/>
              </a:ext>
            </a:extLst>
          </p:cNvPr>
          <p:cNvSpPr/>
          <p:nvPr/>
        </p:nvSpPr>
        <p:spPr>
          <a:xfrm>
            <a:off x="4637025" y="878459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9F0A9952-8438-A959-B7B9-0A7359C01F3C}"/>
              </a:ext>
            </a:extLst>
          </p:cNvPr>
          <p:cNvSpPr/>
          <p:nvPr/>
        </p:nvSpPr>
        <p:spPr>
          <a:xfrm>
            <a:off x="4207084" y="878459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6AC2A2B8-CEB4-2B70-FB9D-CA60FCEE2603}"/>
              </a:ext>
            </a:extLst>
          </p:cNvPr>
          <p:cNvSpPr/>
          <p:nvPr/>
        </p:nvSpPr>
        <p:spPr>
          <a:xfrm>
            <a:off x="3780072" y="878459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3480FBE-612D-9559-61F8-C75D7F178639}"/>
              </a:ext>
            </a:extLst>
          </p:cNvPr>
          <p:cNvSpPr/>
          <p:nvPr/>
        </p:nvSpPr>
        <p:spPr>
          <a:xfrm>
            <a:off x="3350131" y="878459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E22C605-2BD6-EE61-2093-2DFC79956BAA}"/>
              </a:ext>
            </a:extLst>
          </p:cNvPr>
          <p:cNvSpPr/>
          <p:nvPr/>
        </p:nvSpPr>
        <p:spPr>
          <a:xfrm>
            <a:off x="2939813" y="8796077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EC117825-56BA-BE5B-DE91-790F20BD613D}"/>
              </a:ext>
            </a:extLst>
          </p:cNvPr>
          <p:cNvSpPr/>
          <p:nvPr/>
        </p:nvSpPr>
        <p:spPr>
          <a:xfrm>
            <a:off x="2509872" y="8796077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  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تـَـ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تـــاب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دَســت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دوســت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اَســت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بـَـســت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278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802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875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8344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32506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548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60596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445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816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7613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9120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57974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2115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684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0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</a:t>
            </a:r>
            <a:r>
              <a:rPr lang="fa-IR" dirty="0">
                <a:cs typeface="A-bad kh@t2" panose="00000700000000000000" pitchFamily="2" charset="-78"/>
              </a:rPr>
              <a:t>.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187533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49385" y="229218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33375" y="272365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98730D-9E11-CEAB-CAD5-BDB674EF10E6}"/>
              </a:ext>
            </a:extLst>
          </p:cNvPr>
          <p:cNvCxnSpPr>
            <a:cxnSpLocks/>
          </p:cNvCxnSpPr>
          <p:nvPr/>
        </p:nvCxnSpPr>
        <p:spPr>
          <a:xfrm flipH="1">
            <a:off x="340183" y="313030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7DFB69-F600-25E3-391E-B74562725F38}"/>
              </a:ext>
            </a:extLst>
          </p:cNvPr>
          <p:cNvCxnSpPr>
            <a:cxnSpLocks/>
          </p:cNvCxnSpPr>
          <p:nvPr/>
        </p:nvCxnSpPr>
        <p:spPr>
          <a:xfrm flipH="1">
            <a:off x="324173" y="358336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B93520-B48D-96DC-56F4-18E2679DF7BD}"/>
              </a:ext>
            </a:extLst>
          </p:cNvPr>
          <p:cNvCxnSpPr>
            <a:cxnSpLocks/>
          </p:cNvCxnSpPr>
          <p:nvPr/>
        </p:nvCxnSpPr>
        <p:spPr>
          <a:xfrm flipH="1">
            <a:off x="349385" y="40235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39A2EF-8F89-8945-B105-79AB40FF0FA9}"/>
              </a:ext>
            </a:extLst>
          </p:cNvPr>
          <p:cNvCxnSpPr>
            <a:cxnSpLocks/>
          </p:cNvCxnSpPr>
          <p:nvPr/>
        </p:nvCxnSpPr>
        <p:spPr>
          <a:xfrm flipH="1">
            <a:off x="333375" y="442709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333D96-AE8B-ECEA-C8BF-0C4591349DC6}"/>
              </a:ext>
            </a:extLst>
          </p:cNvPr>
          <p:cNvCxnSpPr>
            <a:cxnSpLocks/>
          </p:cNvCxnSpPr>
          <p:nvPr/>
        </p:nvCxnSpPr>
        <p:spPr>
          <a:xfrm flipH="1">
            <a:off x="340183" y="48540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21D4C5-B3D4-4CE6-A6C0-32992DA39C51}"/>
              </a:ext>
            </a:extLst>
          </p:cNvPr>
          <p:cNvCxnSpPr>
            <a:cxnSpLocks/>
          </p:cNvCxnSpPr>
          <p:nvPr/>
        </p:nvCxnSpPr>
        <p:spPr>
          <a:xfrm flipH="1">
            <a:off x="324173" y="528045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C674A2-6D4F-72C0-CB5A-BB36AB46055E}"/>
              </a:ext>
            </a:extLst>
          </p:cNvPr>
          <p:cNvCxnSpPr>
            <a:cxnSpLocks/>
          </p:cNvCxnSpPr>
          <p:nvPr/>
        </p:nvCxnSpPr>
        <p:spPr>
          <a:xfrm flipH="1">
            <a:off x="333375" y="56954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2BE546-6179-6D67-8DDE-BFF65FB32A0C}"/>
              </a:ext>
            </a:extLst>
          </p:cNvPr>
          <p:cNvCxnSpPr>
            <a:cxnSpLocks/>
          </p:cNvCxnSpPr>
          <p:nvPr/>
        </p:nvCxnSpPr>
        <p:spPr>
          <a:xfrm flipH="1">
            <a:off x="317365" y="613326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23C8E-7A13-C0F2-8BA3-83CAD9660FCF}"/>
              </a:ext>
            </a:extLst>
          </p:cNvPr>
          <p:cNvCxnSpPr>
            <a:cxnSpLocks/>
          </p:cNvCxnSpPr>
          <p:nvPr/>
        </p:nvCxnSpPr>
        <p:spPr>
          <a:xfrm flipH="1">
            <a:off x="324173" y="65462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A4501-D556-C40B-124D-7DD052853631}"/>
              </a:ext>
            </a:extLst>
          </p:cNvPr>
          <p:cNvCxnSpPr>
            <a:cxnSpLocks/>
          </p:cNvCxnSpPr>
          <p:nvPr/>
        </p:nvCxnSpPr>
        <p:spPr>
          <a:xfrm flipH="1">
            <a:off x="320863" y="699043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C3958-392A-2AF1-7DF8-9762FF7709CE}"/>
              </a:ext>
            </a:extLst>
          </p:cNvPr>
          <p:cNvCxnSpPr>
            <a:cxnSpLocks/>
          </p:cNvCxnSpPr>
          <p:nvPr/>
        </p:nvCxnSpPr>
        <p:spPr>
          <a:xfrm flipH="1">
            <a:off x="323671" y="74018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194873-ECDF-FF3E-7AF2-47E685BD74ED}"/>
              </a:ext>
            </a:extLst>
          </p:cNvPr>
          <p:cNvCxnSpPr>
            <a:cxnSpLocks/>
          </p:cNvCxnSpPr>
          <p:nvPr/>
        </p:nvCxnSpPr>
        <p:spPr>
          <a:xfrm flipH="1">
            <a:off x="307661" y="784981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C2C423-5434-854C-1F29-952D8866AD5A}"/>
              </a:ext>
            </a:extLst>
          </p:cNvPr>
          <p:cNvCxnSpPr>
            <a:cxnSpLocks/>
          </p:cNvCxnSpPr>
          <p:nvPr/>
        </p:nvCxnSpPr>
        <p:spPr>
          <a:xfrm flipH="1">
            <a:off x="314469" y="82704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B1650D-145D-B1E9-0D47-E329A8640030}"/>
              </a:ext>
            </a:extLst>
          </p:cNvPr>
          <p:cNvCxnSpPr>
            <a:cxnSpLocks/>
          </p:cNvCxnSpPr>
          <p:nvPr/>
        </p:nvCxnSpPr>
        <p:spPr>
          <a:xfrm flipH="1">
            <a:off x="298459" y="869682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3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تــوت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مــاســت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سـَـمــت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278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7069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7802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77181" y="38739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2622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04800" y="60215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9119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11285" y="77423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8084" y="686445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01760" y="85702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163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0181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4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را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مــاد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َر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اَبــرو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سـَـرد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دَرس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آرام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بـَـرادَر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6595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21832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62565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94059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33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60596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9119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77613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9120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86273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6878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80659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72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دارَد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اَب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ــر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سـَـرمــا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آرد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رود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روســتا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B Koodak" panose="00000700000000000000" pitchFamily="2" charset="-78"/>
              </a:rPr>
              <a:t>مــار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تـَـرســو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habnam" panose="020B0603030804020204" pitchFamily="34" charset="-78"/>
              <a:ea typeface="+mn-ea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04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مــادَر: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آرام: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ســارا: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اَبــرو: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دَرس: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بـَـرادَر: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697898" y="6890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عزیزم!  با کلمه های زیر جمله های زیبا بنویس.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43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   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نـَـ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نـَـم نـَـم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بــاران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آســمــان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اَنــار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آبــان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94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دَنــدان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آرمــان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آبــادان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آســان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مــامــان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نـَـدارَد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بـَـدَن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دوســتــان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8264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 یــ  یــ  ی  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 یــ  یــ  ی  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ســیــ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15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دی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38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6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ایــران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ایــمــان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ایــســتــاد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ایــســت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ســیــنــی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بــیــمــار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دیــر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بــیــنــی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آبــی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</a:t>
            </a:r>
            <a:r>
              <a:rPr lang="fa-IR" dirty="0">
                <a:cs typeface="A-bad kh@t2" panose="00000700000000000000" pitchFamily="2" charset="-78"/>
              </a:rPr>
              <a:t>.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187533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49385" y="229218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33375" y="272365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98730D-9E11-CEAB-CAD5-BDB674EF10E6}"/>
              </a:ext>
            </a:extLst>
          </p:cNvPr>
          <p:cNvCxnSpPr>
            <a:cxnSpLocks/>
          </p:cNvCxnSpPr>
          <p:nvPr/>
        </p:nvCxnSpPr>
        <p:spPr>
          <a:xfrm flipH="1">
            <a:off x="340183" y="313030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7DFB69-F600-25E3-391E-B74562725F38}"/>
              </a:ext>
            </a:extLst>
          </p:cNvPr>
          <p:cNvCxnSpPr>
            <a:cxnSpLocks/>
          </p:cNvCxnSpPr>
          <p:nvPr/>
        </p:nvCxnSpPr>
        <p:spPr>
          <a:xfrm flipH="1">
            <a:off x="324173" y="358336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B93520-B48D-96DC-56F4-18E2679DF7BD}"/>
              </a:ext>
            </a:extLst>
          </p:cNvPr>
          <p:cNvCxnSpPr>
            <a:cxnSpLocks/>
          </p:cNvCxnSpPr>
          <p:nvPr/>
        </p:nvCxnSpPr>
        <p:spPr>
          <a:xfrm flipH="1">
            <a:off x="349385" y="40235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39A2EF-8F89-8945-B105-79AB40FF0FA9}"/>
              </a:ext>
            </a:extLst>
          </p:cNvPr>
          <p:cNvCxnSpPr>
            <a:cxnSpLocks/>
          </p:cNvCxnSpPr>
          <p:nvPr/>
        </p:nvCxnSpPr>
        <p:spPr>
          <a:xfrm flipH="1">
            <a:off x="333375" y="442709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333D96-AE8B-ECEA-C8BF-0C4591349DC6}"/>
              </a:ext>
            </a:extLst>
          </p:cNvPr>
          <p:cNvCxnSpPr>
            <a:cxnSpLocks/>
          </p:cNvCxnSpPr>
          <p:nvPr/>
        </p:nvCxnSpPr>
        <p:spPr>
          <a:xfrm flipH="1">
            <a:off x="340183" y="48540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21D4C5-B3D4-4CE6-A6C0-32992DA39C51}"/>
              </a:ext>
            </a:extLst>
          </p:cNvPr>
          <p:cNvCxnSpPr>
            <a:cxnSpLocks/>
          </p:cNvCxnSpPr>
          <p:nvPr/>
        </p:nvCxnSpPr>
        <p:spPr>
          <a:xfrm flipH="1">
            <a:off x="324173" y="528045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C674A2-6D4F-72C0-CB5A-BB36AB46055E}"/>
              </a:ext>
            </a:extLst>
          </p:cNvPr>
          <p:cNvCxnSpPr>
            <a:cxnSpLocks/>
          </p:cNvCxnSpPr>
          <p:nvPr/>
        </p:nvCxnSpPr>
        <p:spPr>
          <a:xfrm flipH="1">
            <a:off x="333375" y="56954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2BE546-6179-6D67-8DDE-BFF65FB32A0C}"/>
              </a:ext>
            </a:extLst>
          </p:cNvPr>
          <p:cNvCxnSpPr>
            <a:cxnSpLocks/>
          </p:cNvCxnSpPr>
          <p:nvPr/>
        </p:nvCxnSpPr>
        <p:spPr>
          <a:xfrm flipH="1">
            <a:off x="317365" y="613326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23C8E-7A13-C0F2-8BA3-83CAD9660FCF}"/>
              </a:ext>
            </a:extLst>
          </p:cNvPr>
          <p:cNvCxnSpPr>
            <a:cxnSpLocks/>
          </p:cNvCxnSpPr>
          <p:nvPr/>
        </p:nvCxnSpPr>
        <p:spPr>
          <a:xfrm flipH="1">
            <a:off x="324173" y="65462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A4501-D556-C40B-124D-7DD052853631}"/>
              </a:ext>
            </a:extLst>
          </p:cNvPr>
          <p:cNvCxnSpPr>
            <a:cxnSpLocks/>
          </p:cNvCxnSpPr>
          <p:nvPr/>
        </p:nvCxnSpPr>
        <p:spPr>
          <a:xfrm flipH="1">
            <a:off x="320863" y="699043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C3958-392A-2AF1-7DF8-9762FF7709CE}"/>
              </a:ext>
            </a:extLst>
          </p:cNvPr>
          <p:cNvCxnSpPr>
            <a:cxnSpLocks/>
          </p:cNvCxnSpPr>
          <p:nvPr/>
        </p:nvCxnSpPr>
        <p:spPr>
          <a:xfrm flipH="1">
            <a:off x="323671" y="74018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194873-ECDF-FF3E-7AF2-47E685BD74ED}"/>
              </a:ext>
            </a:extLst>
          </p:cNvPr>
          <p:cNvCxnSpPr>
            <a:cxnSpLocks/>
          </p:cNvCxnSpPr>
          <p:nvPr/>
        </p:nvCxnSpPr>
        <p:spPr>
          <a:xfrm flipH="1">
            <a:off x="307661" y="784981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C2C423-5434-854C-1F29-952D8866AD5A}"/>
              </a:ext>
            </a:extLst>
          </p:cNvPr>
          <p:cNvCxnSpPr>
            <a:cxnSpLocks/>
          </p:cNvCxnSpPr>
          <p:nvPr/>
        </p:nvCxnSpPr>
        <p:spPr>
          <a:xfrm flipH="1">
            <a:off x="314469" y="82704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B1650D-145D-B1E9-0D47-E329A8640030}"/>
              </a:ext>
            </a:extLst>
          </p:cNvPr>
          <p:cNvCxnSpPr>
            <a:cxnSpLocks/>
          </p:cNvCxnSpPr>
          <p:nvPr/>
        </p:nvCxnSpPr>
        <p:spPr>
          <a:xfrm flipH="1">
            <a:off x="298459" y="869682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9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ســاری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بـَـســتـَـنــی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بـَـرادَری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اَبــری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بــاریــد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بــیــدار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ســیــر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78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ســیــب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ایــران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ایــســتــاد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بــیــداری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ایــمــان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ســیــنــی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بــیــنــی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1544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F8C0C32-5560-65AA-97E4-F021CB75F7B5}"/>
              </a:ext>
            </a:extLst>
          </p:cNvPr>
          <p:cNvSpPr/>
          <p:nvPr/>
        </p:nvSpPr>
        <p:spPr>
          <a:xfrm>
            <a:off x="4998167" y="19754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8F160B7-F051-986B-82F0-2EAA08BFD762}"/>
              </a:ext>
            </a:extLst>
          </p:cNvPr>
          <p:cNvSpPr/>
          <p:nvPr/>
        </p:nvSpPr>
        <p:spPr>
          <a:xfrm>
            <a:off x="4568226" y="19754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BF6E1A0-9722-1FF0-657D-4EB15F962A7C}"/>
              </a:ext>
            </a:extLst>
          </p:cNvPr>
          <p:cNvSpPr/>
          <p:nvPr/>
        </p:nvSpPr>
        <p:spPr>
          <a:xfrm>
            <a:off x="4141214" y="19754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81E284A-8B8A-4C17-FB7F-8A36BAAF1132}"/>
              </a:ext>
            </a:extLst>
          </p:cNvPr>
          <p:cNvSpPr/>
          <p:nvPr/>
        </p:nvSpPr>
        <p:spPr>
          <a:xfrm>
            <a:off x="3711273" y="19754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763917C-2380-E569-589E-9E8D393C59B2}"/>
              </a:ext>
            </a:extLst>
          </p:cNvPr>
          <p:cNvSpPr/>
          <p:nvPr/>
        </p:nvSpPr>
        <p:spPr>
          <a:xfrm>
            <a:off x="3279360" y="1975495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8370493-1120-BA66-AF30-71B5369DD5BD}"/>
              </a:ext>
            </a:extLst>
          </p:cNvPr>
          <p:cNvSpPr/>
          <p:nvPr/>
        </p:nvSpPr>
        <p:spPr>
          <a:xfrm>
            <a:off x="4887641" y="113081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999708F-6BA5-3E95-382F-B26F5A93D235}"/>
              </a:ext>
            </a:extLst>
          </p:cNvPr>
          <p:cNvSpPr/>
          <p:nvPr/>
        </p:nvSpPr>
        <p:spPr>
          <a:xfrm>
            <a:off x="4457700" y="113081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5B6FAF1-066C-3901-D10D-53DFDDA09307}"/>
              </a:ext>
            </a:extLst>
          </p:cNvPr>
          <p:cNvSpPr/>
          <p:nvPr/>
        </p:nvSpPr>
        <p:spPr>
          <a:xfrm>
            <a:off x="4030688" y="113081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64E21C7-851E-84FB-E0B9-3FD62CF5D662}"/>
              </a:ext>
            </a:extLst>
          </p:cNvPr>
          <p:cNvSpPr/>
          <p:nvPr/>
        </p:nvSpPr>
        <p:spPr>
          <a:xfrm>
            <a:off x="4704208" y="281288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0D2CEC3-432E-8668-D262-14C0D9CC69B0}"/>
              </a:ext>
            </a:extLst>
          </p:cNvPr>
          <p:cNvSpPr/>
          <p:nvPr/>
        </p:nvSpPr>
        <p:spPr>
          <a:xfrm>
            <a:off x="4274267" y="281288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9061477-E56F-252E-D080-404520BCBE2A}"/>
              </a:ext>
            </a:extLst>
          </p:cNvPr>
          <p:cNvSpPr/>
          <p:nvPr/>
        </p:nvSpPr>
        <p:spPr>
          <a:xfrm>
            <a:off x="3847255" y="281288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D9D878F7-696B-4B76-141A-9BF10117E5C2}"/>
              </a:ext>
            </a:extLst>
          </p:cNvPr>
          <p:cNvSpPr/>
          <p:nvPr/>
        </p:nvSpPr>
        <p:spPr>
          <a:xfrm>
            <a:off x="3417314" y="281288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C9469B22-E20C-6AAE-A840-09FF8750B90D}"/>
              </a:ext>
            </a:extLst>
          </p:cNvPr>
          <p:cNvSpPr/>
          <p:nvPr/>
        </p:nvSpPr>
        <p:spPr>
          <a:xfrm>
            <a:off x="2985401" y="281288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0F46963A-251C-8B86-5EC3-D6763FDAB0DB}"/>
              </a:ext>
            </a:extLst>
          </p:cNvPr>
          <p:cNvSpPr/>
          <p:nvPr/>
        </p:nvSpPr>
        <p:spPr>
          <a:xfrm>
            <a:off x="2571589" y="2805736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D74D7964-764D-4934-484C-B78ED0A7ED94}"/>
              </a:ext>
            </a:extLst>
          </p:cNvPr>
          <p:cNvSpPr/>
          <p:nvPr/>
        </p:nvSpPr>
        <p:spPr>
          <a:xfrm>
            <a:off x="4756462" y="367269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2BD6578-93C4-0A4C-365F-CA3CCFB27044}"/>
              </a:ext>
            </a:extLst>
          </p:cNvPr>
          <p:cNvSpPr/>
          <p:nvPr/>
        </p:nvSpPr>
        <p:spPr>
          <a:xfrm>
            <a:off x="4326521" y="367269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169F830-BA4A-2D48-A9FC-D5A482F42993}"/>
              </a:ext>
            </a:extLst>
          </p:cNvPr>
          <p:cNvSpPr/>
          <p:nvPr/>
        </p:nvSpPr>
        <p:spPr>
          <a:xfrm>
            <a:off x="3899509" y="367269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A9D57049-1994-D4A3-86C8-5328653F1167}"/>
              </a:ext>
            </a:extLst>
          </p:cNvPr>
          <p:cNvSpPr/>
          <p:nvPr/>
        </p:nvSpPr>
        <p:spPr>
          <a:xfrm>
            <a:off x="3469568" y="367269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2FFF96D3-BF5E-7A33-2FA1-EE4F258CD56F}"/>
              </a:ext>
            </a:extLst>
          </p:cNvPr>
          <p:cNvSpPr/>
          <p:nvPr/>
        </p:nvSpPr>
        <p:spPr>
          <a:xfrm>
            <a:off x="3037655" y="367269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45200680-5C45-623B-9B3A-F9D5FE98042D}"/>
              </a:ext>
            </a:extLst>
          </p:cNvPr>
          <p:cNvSpPr/>
          <p:nvPr/>
        </p:nvSpPr>
        <p:spPr>
          <a:xfrm>
            <a:off x="2623843" y="3665541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9ACEBFB-FC12-91A9-5D91-847251D3D825}"/>
              </a:ext>
            </a:extLst>
          </p:cNvPr>
          <p:cNvSpPr/>
          <p:nvPr/>
        </p:nvSpPr>
        <p:spPr>
          <a:xfrm>
            <a:off x="4819537" y="452688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FC8186AA-B068-078D-40DF-3B04426FB7A8}"/>
              </a:ext>
            </a:extLst>
          </p:cNvPr>
          <p:cNvSpPr/>
          <p:nvPr/>
        </p:nvSpPr>
        <p:spPr>
          <a:xfrm>
            <a:off x="4389596" y="452688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649C18EF-69FD-E94E-C071-A93B1962F73B}"/>
              </a:ext>
            </a:extLst>
          </p:cNvPr>
          <p:cNvSpPr/>
          <p:nvPr/>
        </p:nvSpPr>
        <p:spPr>
          <a:xfrm>
            <a:off x="3962584" y="452688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A3B687B7-B0E9-4227-C4A7-23725C016244}"/>
              </a:ext>
            </a:extLst>
          </p:cNvPr>
          <p:cNvSpPr/>
          <p:nvPr/>
        </p:nvSpPr>
        <p:spPr>
          <a:xfrm>
            <a:off x="3532643" y="452688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58A146B-E571-E87C-2631-35907A281C6A}"/>
              </a:ext>
            </a:extLst>
          </p:cNvPr>
          <p:cNvSpPr/>
          <p:nvPr/>
        </p:nvSpPr>
        <p:spPr>
          <a:xfrm>
            <a:off x="3100730" y="4526883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5CC5684B-B8D5-E905-1FCC-CAA84272E401}"/>
              </a:ext>
            </a:extLst>
          </p:cNvPr>
          <p:cNvSpPr/>
          <p:nvPr/>
        </p:nvSpPr>
        <p:spPr>
          <a:xfrm>
            <a:off x="4814734" y="5403642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A231E462-D8A0-6135-B2FB-6843E5EA6812}"/>
              </a:ext>
            </a:extLst>
          </p:cNvPr>
          <p:cNvSpPr/>
          <p:nvPr/>
        </p:nvSpPr>
        <p:spPr>
          <a:xfrm>
            <a:off x="4384793" y="5403642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EB5B6FA6-4AC9-0BB0-9040-1FAC03A963C9}"/>
              </a:ext>
            </a:extLst>
          </p:cNvPr>
          <p:cNvSpPr/>
          <p:nvPr/>
        </p:nvSpPr>
        <p:spPr>
          <a:xfrm>
            <a:off x="3957781" y="5403642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B4EA1E59-D093-BD1B-0E4E-304200109E64}"/>
              </a:ext>
            </a:extLst>
          </p:cNvPr>
          <p:cNvSpPr/>
          <p:nvPr/>
        </p:nvSpPr>
        <p:spPr>
          <a:xfrm>
            <a:off x="3527840" y="5403642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3D189E50-3BA3-1C08-81FB-4BD4D391BC98}"/>
              </a:ext>
            </a:extLst>
          </p:cNvPr>
          <p:cNvSpPr/>
          <p:nvPr/>
        </p:nvSpPr>
        <p:spPr>
          <a:xfrm>
            <a:off x="4814949" y="62393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C1A726E5-A008-B9A5-22C3-FFC09C200D46}"/>
              </a:ext>
            </a:extLst>
          </p:cNvPr>
          <p:cNvSpPr/>
          <p:nvPr/>
        </p:nvSpPr>
        <p:spPr>
          <a:xfrm>
            <a:off x="4385008" y="62393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F1F53FB5-411E-704A-D91A-1B00D6298FEE}"/>
              </a:ext>
            </a:extLst>
          </p:cNvPr>
          <p:cNvSpPr/>
          <p:nvPr/>
        </p:nvSpPr>
        <p:spPr>
          <a:xfrm>
            <a:off x="3957996" y="62393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973FB188-4C9F-2A41-6E44-05992710ECF9}"/>
              </a:ext>
            </a:extLst>
          </p:cNvPr>
          <p:cNvSpPr/>
          <p:nvPr/>
        </p:nvSpPr>
        <p:spPr>
          <a:xfrm>
            <a:off x="3528055" y="6239380"/>
            <a:ext cx="366866" cy="366866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زَ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ســربــاز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ســَبــز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آزاد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76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22877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62848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820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93581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36028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55669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1513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617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596339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5980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976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35499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7946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6157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9979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630208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7923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7894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35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زَمــیــن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زیــبــا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ســوزَن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مــیــز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تــرازو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سـَـبــزی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بــازی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 دوزد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نـَـماز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90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سـَـرسـَـبــز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سـَـربــاز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سـَـبــز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زَمــین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آزاد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زود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9FB031-1F74-7332-1BBD-4101027B5015}"/>
              </a:ext>
            </a:extLst>
          </p:cNvPr>
          <p:cNvSpPr txBox="1"/>
          <p:nvPr/>
        </p:nvSpPr>
        <p:spPr>
          <a:xfrm>
            <a:off x="2697898" y="68900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عزیزم!  با کلمه های زیر جمله های زیبا بنویس.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475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اِ    ِ   ـه  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اِمــام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اِســم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اِنــســان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ســاده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دانــه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مـِـداد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تــازه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دَبـِـستـان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مـَـدرســه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01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ایــرانِ مــا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مـِـدادِ  اَمــیــن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سـَـبـَـدِ  تــوت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9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 ش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شـَـ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شــیــ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شـَـب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آش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شــیــر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تـَـراش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30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77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شــانــه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نــوشــابــه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شـِـنــا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مــاشــیــن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مــوش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شــیــشــه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شــیــریــن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دانـِـش آمــوز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84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یــ   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یــاس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مــی آیـَـد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دَریــا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مـِـیــمــون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ســایــه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شــایـَـد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یــار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دانــایــی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تـَـمــاشــایـی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5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CDEEBB7B-47B9-FF8D-F1BD-27B6F0D14479}"/>
              </a:ext>
            </a:extLst>
          </p:cNvPr>
          <p:cNvSpPr/>
          <p:nvPr/>
        </p:nvSpPr>
        <p:spPr>
          <a:xfrm>
            <a:off x="5886773" y="8756131"/>
            <a:ext cx="1015313" cy="1048066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29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Far.Diplomaat" panose="00000400000000000000" pitchFamily="2" charset="-78"/>
              </a:rPr>
              <a:t>عزیزم! زیبا بنویس و بلند بخوان</a:t>
            </a:r>
            <a:r>
              <a:rPr lang="fa-IR" dirty="0">
                <a:cs typeface="A-bad kh@t2" panose="00000700000000000000" pitchFamily="2" charset="-78"/>
              </a:rPr>
              <a:t>.</a:t>
            </a:r>
            <a:endParaRPr lang="fa-IR" dirty="0">
              <a:solidFill>
                <a:prstClr val="black"/>
              </a:solidFill>
              <a:latin typeface="Calibri"/>
              <a:cs typeface="A-bad kh@t2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187533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B203191-6726-AEE7-5E9B-55792BA334E7}"/>
              </a:ext>
            </a:extLst>
          </p:cNvPr>
          <p:cNvCxnSpPr>
            <a:cxnSpLocks/>
          </p:cNvCxnSpPr>
          <p:nvPr/>
        </p:nvCxnSpPr>
        <p:spPr>
          <a:xfrm flipH="1">
            <a:off x="349385" y="229218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4293A9-230A-4274-C5E3-E2C1FB424810}"/>
              </a:ext>
            </a:extLst>
          </p:cNvPr>
          <p:cNvCxnSpPr>
            <a:cxnSpLocks/>
          </p:cNvCxnSpPr>
          <p:nvPr/>
        </p:nvCxnSpPr>
        <p:spPr>
          <a:xfrm flipH="1">
            <a:off x="333375" y="272365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98730D-9E11-CEAB-CAD5-BDB674EF10E6}"/>
              </a:ext>
            </a:extLst>
          </p:cNvPr>
          <p:cNvCxnSpPr>
            <a:cxnSpLocks/>
          </p:cNvCxnSpPr>
          <p:nvPr/>
        </p:nvCxnSpPr>
        <p:spPr>
          <a:xfrm flipH="1">
            <a:off x="340183" y="3130309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7DFB69-F600-25E3-391E-B74562725F38}"/>
              </a:ext>
            </a:extLst>
          </p:cNvPr>
          <p:cNvCxnSpPr>
            <a:cxnSpLocks/>
          </p:cNvCxnSpPr>
          <p:nvPr/>
        </p:nvCxnSpPr>
        <p:spPr>
          <a:xfrm flipH="1">
            <a:off x="324173" y="3583366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B93520-B48D-96DC-56F4-18E2679DF7BD}"/>
              </a:ext>
            </a:extLst>
          </p:cNvPr>
          <p:cNvCxnSpPr>
            <a:cxnSpLocks/>
          </p:cNvCxnSpPr>
          <p:nvPr/>
        </p:nvCxnSpPr>
        <p:spPr>
          <a:xfrm flipH="1">
            <a:off x="349385" y="40235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39A2EF-8F89-8945-B105-79AB40FF0FA9}"/>
              </a:ext>
            </a:extLst>
          </p:cNvPr>
          <p:cNvCxnSpPr>
            <a:cxnSpLocks/>
          </p:cNvCxnSpPr>
          <p:nvPr/>
        </p:nvCxnSpPr>
        <p:spPr>
          <a:xfrm flipH="1">
            <a:off x="333375" y="442709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333D96-AE8B-ECEA-C8BF-0C4591349DC6}"/>
              </a:ext>
            </a:extLst>
          </p:cNvPr>
          <p:cNvCxnSpPr>
            <a:cxnSpLocks/>
          </p:cNvCxnSpPr>
          <p:nvPr/>
        </p:nvCxnSpPr>
        <p:spPr>
          <a:xfrm flipH="1">
            <a:off x="340183" y="4854067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21D4C5-B3D4-4CE6-A6C0-32992DA39C51}"/>
              </a:ext>
            </a:extLst>
          </p:cNvPr>
          <p:cNvCxnSpPr>
            <a:cxnSpLocks/>
          </p:cNvCxnSpPr>
          <p:nvPr/>
        </p:nvCxnSpPr>
        <p:spPr>
          <a:xfrm flipH="1">
            <a:off x="324173" y="5280454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C674A2-6D4F-72C0-CB5A-BB36AB46055E}"/>
              </a:ext>
            </a:extLst>
          </p:cNvPr>
          <p:cNvCxnSpPr>
            <a:cxnSpLocks/>
          </p:cNvCxnSpPr>
          <p:nvPr/>
        </p:nvCxnSpPr>
        <p:spPr>
          <a:xfrm flipH="1">
            <a:off x="333375" y="56954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2BE546-6179-6D67-8DDE-BFF65FB32A0C}"/>
              </a:ext>
            </a:extLst>
          </p:cNvPr>
          <p:cNvCxnSpPr>
            <a:cxnSpLocks/>
          </p:cNvCxnSpPr>
          <p:nvPr/>
        </p:nvCxnSpPr>
        <p:spPr>
          <a:xfrm flipH="1">
            <a:off x="317365" y="613326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23C8E-7A13-C0F2-8BA3-83CAD9660FCF}"/>
              </a:ext>
            </a:extLst>
          </p:cNvPr>
          <p:cNvCxnSpPr>
            <a:cxnSpLocks/>
          </p:cNvCxnSpPr>
          <p:nvPr/>
        </p:nvCxnSpPr>
        <p:spPr>
          <a:xfrm flipH="1">
            <a:off x="324173" y="65462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5A4501-D556-C40B-124D-7DD052853631}"/>
              </a:ext>
            </a:extLst>
          </p:cNvPr>
          <p:cNvCxnSpPr>
            <a:cxnSpLocks/>
          </p:cNvCxnSpPr>
          <p:nvPr/>
        </p:nvCxnSpPr>
        <p:spPr>
          <a:xfrm flipH="1">
            <a:off x="320863" y="6990430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C3958-392A-2AF1-7DF8-9762FF7709CE}"/>
              </a:ext>
            </a:extLst>
          </p:cNvPr>
          <p:cNvCxnSpPr>
            <a:cxnSpLocks/>
          </p:cNvCxnSpPr>
          <p:nvPr/>
        </p:nvCxnSpPr>
        <p:spPr>
          <a:xfrm flipH="1">
            <a:off x="323671" y="74018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194873-ECDF-FF3E-7AF2-47E685BD74ED}"/>
              </a:ext>
            </a:extLst>
          </p:cNvPr>
          <p:cNvCxnSpPr>
            <a:cxnSpLocks/>
          </p:cNvCxnSpPr>
          <p:nvPr/>
        </p:nvCxnSpPr>
        <p:spPr>
          <a:xfrm flipH="1">
            <a:off x="307661" y="784981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C2C423-5434-854C-1F29-952D8866AD5A}"/>
              </a:ext>
            </a:extLst>
          </p:cNvPr>
          <p:cNvCxnSpPr>
            <a:cxnSpLocks/>
          </p:cNvCxnSpPr>
          <p:nvPr/>
        </p:nvCxnSpPr>
        <p:spPr>
          <a:xfrm flipH="1">
            <a:off x="314469" y="827044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B1650D-145D-B1E9-0D47-E329A8640030}"/>
              </a:ext>
            </a:extLst>
          </p:cNvPr>
          <p:cNvCxnSpPr>
            <a:cxnSpLocks/>
          </p:cNvCxnSpPr>
          <p:nvPr/>
        </p:nvCxnSpPr>
        <p:spPr>
          <a:xfrm flipH="1">
            <a:off x="298459" y="8696829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50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یـَـزد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بــویِ  یــاس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دَریــایِ  آرام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بـَـرایِ   مــادَر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رویِ   مــیــز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رویِ   سـَـر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زیــارَت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زیــاد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بــیــابــان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99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بــودَم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913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بـَـدبــو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بــوم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9277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اُســتــان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مُــراد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سُــرسُــره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اُمــیــد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بــارانِ  تـُـنــدی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آســمــانِ  یـَـزد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بــویِ   یــاس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تــراشِ   شـُـمــا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دَریــایِ   آرام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آشِ   رِشــتــه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278130" y="600628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02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273229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اُمــیــد     اُ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مـیـد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مـُـدیــر   مـُ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دیــر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دُرُســت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سـُـرسـُـره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مـَـردُم   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اُســتــاد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+</a:t>
            </a: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       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=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سـَـبـَـد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ســود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آمـَـدَم</a:t>
            </a:r>
          </a:p>
          <a:p>
            <a:pPr marL="0" marR="0" lvl="0" indent="0" algn="r" defTabSz="4572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بــود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288425" y="301261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299085" y="216498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08610" y="25646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05891" y="472536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286706" y="38720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05756" y="42964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20175" y="34929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03665" y="642753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298450" y="5574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287469" y="516459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01260" y="81369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288425" y="727595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296045" y="77156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10464" y="68587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00676" y="898934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299855" y="856641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2">
            <a:extLst>
              <a:ext uri="{FF2B5EF4-FFF2-40B4-BE49-F238E27FC236}">
                <a16:creationId xmlns:a16="http://schemas.microsoft.com/office/drawing/2014/main" id="{A339590D-8C78-BCA8-A497-BB077480557A}"/>
              </a:ext>
            </a:extLst>
          </p:cNvPr>
          <p:cNvSpPr/>
          <p:nvPr/>
        </p:nvSpPr>
        <p:spPr>
          <a:xfrm>
            <a:off x="44318" y="9228531"/>
            <a:ext cx="6772540" cy="575666"/>
          </a:xfrm>
          <a:custGeom>
            <a:avLst/>
            <a:gdLst/>
            <a:ahLst/>
            <a:cxnLst/>
            <a:rect l="l" t="t" r="r" b="b"/>
            <a:pathLst>
              <a:path w="7462336" h="634299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1471ED6C-42B6-3E31-E77B-C8C51A531798}"/>
              </a:ext>
            </a:extLst>
          </p:cNvPr>
          <p:cNvSpPr/>
          <p:nvPr/>
        </p:nvSpPr>
        <p:spPr>
          <a:xfrm>
            <a:off x="0" y="100533"/>
            <a:ext cx="6816858" cy="579433"/>
          </a:xfrm>
          <a:custGeom>
            <a:avLst/>
            <a:gdLst/>
            <a:ahLst/>
            <a:cxnLst/>
            <a:rect l="l" t="t" r="r" b="b"/>
            <a:pathLst>
              <a:path w="7511168" h="638449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B12863AB-4FA1-9C57-EB66-BE0B8E8575F5}"/>
              </a:ext>
            </a:extLst>
          </p:cNvPr>
          <p:cNvSpPr/>
          <p:nvPr/>
        </p:nvSpPr>
        <p:spPr>
          <a:xfrm rot="5400000">
            <a:off x="2162804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5222500-D70D-EA2E-2C63-6198FFE724B9}"/>
              </a:ext>
            </a:extLst>
          </p:cNvPr>
          <p:cNvSpPr/>
          <p:nvPr/>
        </p:nvSpPr>
        <p:spPr>
          <a:xfrm rot="5400000">
            <a:off x="-4440657" y="4983792"/>
            <a:ext cx="9141351" cy="171401"/>
          </a:xfrm>
          <a:custGeom>
            <a:avLst/>
            <a:gdLst/>
            <a:ahLst/>
            <a:cxnLst/>
            <a:rect l="l" t="t" r="r" b="b"/>
            <a:pathLst>
              <a:path w="10072414" h="188858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63E26-C977-FFDD-1064-9A3DF45B4741}"/>
              </a:ext>
            </a:extLst>
          </p:cNvPr>
          <p:cNvCxnSpPr>
            <a:cxnSpLocks/>
          </p:cNvCxnSpPr>
          <p:nvPr/>
        </p:nvCxnSpPr>
        <p:spPr>
          <a:xfrm flipH="1">
            <a:off x="274738" y="1300201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94947-8C91-B6A2-C983-2422C7E3542E}"/>
              </a:ext>
            </a:extLst>
          </p:cNvPr>
          <p:cNvCxnSpPr>
            <a:cxnSpLocks/>
          </p:cNvCxnSpPr>
          <p:nvPr/>
        </p:nvCxnSpPr>
        <p:spPr>
          <a:xfrm flipH="1">
            <a:off x="269023" y="1715152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504551-C012-F8C6-5656-F26E0221292E}"/>
              </a:ext>
            </a:extLst>
          </p:cNvPr>
          <p:cNvSpPr txBox="1"/>
          <p:nvPr/>
        </p:nvSpPr>
        <p:spPr>
          <a:xfrm>
            <a:off x="2705100" y="68972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عزیزم! مانند نمونه کامل کن.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E2879B-AF6C-F91C-B61D-4CEE01AE9C1F}"/>
              </a:ext>
            </a:extLst>
          </p:cNvPr>
          <p:cNvSpPr txBox="1"/>
          <p:nvPr/>
        </p:nvSpPr>
        <p:spPr>
          <a:xfrm>
            <a:off x="2705100" y="577627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Koodak" panose="00000700000000000000" pitchFamily="2" charset="-78"/>
              </a:rPr>
              <a:t>عزیزم! صدای هر کلمه را بنویس.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033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2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   بــ   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 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dirty="0">
                <a:cs typeface="B Koodak" panose="00000700000000000000" pitchFamily="2" charset="-78"/>
              </a:rPr>
              <a:t>عزیزم زیبا بنویس، صداکشی کن و بلند بخوان</a:t>
            </a:r>
            <a:endParaRPr lang="en-US" sz="1400" dirty="0">
              <a:cs typeface="B Koodak" panose="000007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11E409-6424-53C6-58E4-33CA7FC382DB}"/>
              </a:ext>
            </a:extLst>
          </p:cNvPr>
          <p:cNvSpPr/>
          <p:nvPr/>
        </p:nvSpPr>
        <p:spPr>
          <a:xfrm>
            <a:off x="5600941" y="538354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0BB29A-7610-A8EF-B145-E18C4BC224DD}"/>
              </a:ext>
            </a:extLst>
          </p:cNvPr>
          <p:cNvSpPr/>
          <p:nvPr/>
        </p:nvSpPr>
        <p:spPr>
          <a:xfrm>
            <a:off x="5179205" y="538322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D20C63-4B4B-FB05-128D-95FD5DC1BB94}"/>
              </a:ext>
            </a:extLst>
          </p:cNvPr>
          <p:cNvSpPr/>
          <p:nvPr/>
        </p:nvSpPr>
        <p:spPr>
          <a:xfrm>
            <a:off x="5262529" y="626677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18F326B-F47B-AFF7-64C9-DD9476F52542}"/>
              </a:ext>
            </a:extLst>
          </p:cNvPr>
          <p:cNvSpPr/>
          <p:nvPr/>
        </p:nvSpPr>
        <p:spPr>
          <a:xfrm>
            <a:off x="4840793" y="62664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E853C42-83CD-1F18-C250-CB7F35D55518}"/>
              </a:ext>
            </a:extLst>
          </p:cNvPr>
          <p:cNvSpPr/>
          <p:nvPr/>
        </p:nvSpPr>
        <p:spPr>
          <a:xfrm>
            <a:off x="4411211" y="626677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4169BC-4784-A2C7-70EF-4A07FBF54581}"/>
              </a:ext>
            </a:extLst>
          </p:cNvPr>
          <p:cNvSpPr/>
          <p:nvPr/>
        </p:nvSpPr>
        <p:spPr>
          <a:xfrm>
            <a:off x="3989475" y="626645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026822-A191-052A-597A-36C52409C4A4}"/>
              </a:ext>
            </a:extLst>
          </p:cNvPr>
          <p:cNvSpPr/>
          <p:nvPr/>
        </p:nvSpPr>
        <p:spPr>
          <a:xfrm>
            <a:off x="5262529" y="709497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2BD4102-FA55-AD56-DEF7-216BF32E2A8E}"/>
              </a:ext>
            </a:extLst>
          </p:cNvPr>
          <p:cNvSpPr/>
          <p:nvPr/>
        </p:nvSpPr>
        <p:spPr>
          <a:xfrm>
            <a:off x="4840793" y="709464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43479A-D94C-AE7C-F5BB-6252C1D86278}"/>
              </a:ext>
            </a:extLst>
          </p:cNvPr>
          <p:cNvSpPr/>
          <p:nvPr/>
        </p:nvSpPr>
        <p:spPr>
          <a:xfrm>
            <a:off x="4411211" y="7094972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322552-21D0-27AC-D2A9-8BFFFD9D4312}"/>
              </a:ext>
            </a:extLst>
          </p:cNvPr>
          <p:cNvSpPr/>
          <p:nvPr/>
        </p:nvSpPr>
        <p:spPr>
          <a:xfrm>
            <a:off x="5262529" y="789649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C300065-17F9-AAE5-7CD2-2F5ED4336AB7}"/>
              </a:ext>
            </a:extLst>
          </p:cNvPr>
          <p:cNvSpPr/>
          <p:nvPr/>
        </p:nvSpPr>
        <p:spPr>
          <a:xfrm>
            <a:off x="4840793" y="7896174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2076CD-6F07-CC22-4432-7C3156097F53}"/>
              </a:ext>
            </a:extLst>
          </p:cNvPr>
          <p:cNvSpPr/>
          <p:nvPr/>
        </p:nvSpPr>
        <p:spPr>
          <a:xfrm>
            <a:off x="4411211" y="7896498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B6B6213-BE77-7046-8952-81DC397520FB}"/>
              </a:ext>
            </a:extLst>
          </p:cNvPr>
          <p:cNvSpPr/>
          <p:nvPr/>
        </p:nvSpPr>
        <p:spPr>
          <a:xfrm>
            <a:off x="5653054" y="8815430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3723A31-4F5E-85CA-95C2-5DC5FCAB465E}"/>
              </a:ext>
            </a:extLst>
          </p:cNvPr>
          <p:cNvSpPr/>
          <p:nvPr/>
        </p:nvSpPr>
        <p:spPr>
          <a:xfrm>
            <a:off x="5231318" y="8815106"/>
            <a:ext cx="371773" cy="371773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    َ     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   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   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 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</a:t>
            </a:r>
          </a:p>
          <a:p>
            <a:pPr algn="r" rtl="1">
              <a:lnSpc>
                <a:spcPct val="200000"/>
              </a:lnSpc>
            </a:pPr>
            <a:endParaRPr lang="fa-IR" sz="2800" dirty="0">
              <a:solidFill>
                <a:prstClr val="black"/>
              </a:solidFill>
              <a:latin typeface="Shabnam" panose="020B0603030804020204" pitchFamily="34" charset="-78"/>
              <a:cs typeface="B Koodak" panose="00000700000000000000" pitchFamily="2" charset="-78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>
                <a:cs typeface="B Koodak" panose="00000700000000000000" pitchFamily="2" charset="-78"/>
              </a:rPr>
              <a:t>دلبندم بخوان و بنویس.</a:t>
            </a:r>
            <a:endParaRPr lang="en-US" sz="16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71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90" y="100533"/>
            <a:ext cx="6832997" cy="9703664"/>
          </a:xfrm>
          <a:custGeom>
            <a:avLst/>
            <a:gdLst/>
            <a:ahLst/>
            <a:cxnLst/>
            <a:rect l="l" t="t" r="r" b="b"/>
            <a:pathLst>
              <a:path w="7528950" h="1069200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93610" y="9072866"/>
            <a:ext cx="708475" cy="731330"/>
          </a:xfrm>
          <a:custGeom>
            <a:avLst/>
            <a:gdLst/>
            <a:ahLst/>
            <a:cxnLst/>
            <a:rect l="l" t="t" r="r" b="b"/>
            <a:pathLst>
              <a:path w="1118725" h="1154813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96E8A-FB48-BDBA-B269-DDAAEFB0F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EB68623-E3A7-DD06-B056-C891C5E4CA15}"/>
              </a:ext>
            </a:extLst>
          </p:cNvPr>
          <p:cNvSpPr/>
          <p:nvPr/>
        </p:nvSpPr>
        <p:spPr>
          <a:xfrm>
            <a:off x="1" y="8903647"/>
            <a:ext cx="907355" cy="900550"/>
          </a:xfrm>
          <a:custGeom>
            <a:avLst/>
            <a:gdLst/>
            <a:ahLst/>
            <a:cxnLst/>
            <a:rect l="l" t="t" r="r" b="b"/>
            <a:pathLst>
              <a:path w="999771" h="992273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CACCE2-DA29-E0AC-0164-EC981196E383}"/>
              </a:ext>
            </a:extLst>
          </p:cNvPr>
          <p:cNvSpPr/>
          <p:nvPr/>
        </p:nvSpPr>
        <p:spPr>
          <a:xfrm rot="3711369">
            <a:off x="-177157" y="-77456"/>
            <a:ext cx="928302" cy="910509"/>
          </a:xfrm>
          <a:custGeom>
            <a:avLst/>
            <a:gdLst/>
            <a:ahLst/>
            <a:cxnLst/>
            <a:rect l="l" t="t" r="r" b="b"/>
            <a:pathLst>
              <a:path w="1022851" h="1003246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E718C8D-EC63-F4E8-0EEF-644AF0E88DB2}"/>
              </a:ext>
            </a:extLst>
          </p:cNvPr>
          <p:cNvSpPr/>
          <p:nvPr/>
        </p:nvSpPr>
        <p:spPr>
          <a:xfrm>
            <a:off x="5634302" y="-121714"/>
            <a:ext cx="1308694" cy="1241624"/>
          </a:xfrm>
          <a:custGeom>
            <a:avLst/>
            <a:gdLst/>
            <a:ahLst/>
            <a:cxnLst/>
            <a:rect l="l" t="t" r="r" b="b"/>
            <a:pathLst>
              <a:path w="1441987" h="1368086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4C0EDA-0AE4-4C81-330B-CA817CAEE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3068" t="11630" r="11932" b="13213"/>
          <a:stretch/>
        </p:blipFill>
        <p:spPr>
          <a:xfrm>
            <a:off x="3611" y="0"/>
            <a:ext cx="450067" cy="450377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729E40B-7BBE-F6F3-364F-5D4325005CA9}"/>
              </a:ext>
            </a:extLst>
          </p:cNvPr>
          <p:cNvSpPr txBox="1"/>
          <p:nvPr/>
        </p:nvSpPr>
        <p:spPr>
          <a:xfrm>
            <a:off x="3283129" y="9541908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iran-moghtased" panose="00000700000000000000" pitchFamily="2" charset="-78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iran-moghtased" panose="000007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CFAD95-D28B-55D4-856D-70546133F0FD}"/>
              </a:ext>
            </a:extLst>
          </p:cNvPr>
          <p:cNvSpPr txBox="1"/>
          <p:nvPr/>
        </p:nvSpPr>
        <p:spPr>
          <a:xfrm>
            <a:off x="349960" y="696589"/>
            <a:ext cx="6248400" cy="860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   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   َ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بـَـ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بــابــا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آبــا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solidFill>
                  <a:prstClr val="black"/>
                </a:solidFill>
                <a:latin typeface="Shabnam" panose="020B0603030804020204" pitchFamily="34" charset="-78"/>
                <a:cs typeface="B Koodak" panose="00000700000000000000" pitchFamily="2" charset="-78"/>
              </a:rPr>
              <a:t>اَبــا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AD894F-38A3-082E-89C1-9C3598FA6113}"/>
              </a:ext>
            </a:extLst>
          </p:cNvPr>
          <p:cNvCxnSpPr>
            <a:cxnSpLocks/>
          </p:cNvCxnSpPr>
          <p:nvPr/>
        </p:nvCxnSpPr>
        <p:spPr>
          <a:xfrm flipH="1">
            <a:off x="349385" y="217060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6EE748-B404-C553-2EB8-5C7B7B808D3B}"/>
              </a:ext>
            </a:extLst>
          </p:cNvPr>
          <p:cNvCxnSpPr>
            <a:cxnSpLocks/>
          </p:cNvCxnSpPr>
          <p:nvPr/>
        </p:nvCxnSpPr>
        <p:spPr>
          <a:xfrm flipH="1">
            <a:off x="314325" y="132297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DAEBDB-0EEF-A634-2FAF-D9C1C2A54868}"/>
              </a:ext>
            </a:extLst>
          </p:cNvPr>
          <p:cNvCxnSpPr>
            <a:cxnSpLocks/>
          </p:cNvCxnSpPr>
          <p:nvPr/>
        </p:nvCxnSpPr>
        <p:spPr>
          <a:xfrm flipH="1">
            <a:off x="323850" y="173030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C72E45-56A7-2527-965A-29799C2F3E0B}"/>
              </a:ext>
            </a:extLst>
          </p:cNvPr>
          <p:cNvCxnSpPr>
            <a:cxnSpLocks/>
          </p:cNvCxnSpPr>
          <p:nvPr/>
        </p:nvCxnSpPr>
        <p:spPr>
          <a:xfrm flipH="1">
            <a:off x="336371" y="38985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1A8C35-EA34-C72E-9034-C7D4B5CA6E20}"/>
              </a:ext>
            </a:extLst>
          </p:cNvPr>
          <p:cNvCxnSpPr>
            <a:cxnSpLocks/>
          </p:cNvCxnSpPr>
          <p:nvPr/>
        </p:nvCxnSpPr>
        <p:spPr>
          <a:xfrm flipH="1">
            <a:off x="317186" y="30223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27EC7E-86B7-3516-DE2C-DB1C7B91813F}"/>
              </a:ext>
            </a:extLst>
          </p:cNvPr>
          <p:cNvCxnSpPr>
            <a:cxnSpLocks/>
          </p:cNvCxnSpPr>
          <p:nvPr/>
        </p:nvCxnSpPr>
        <p:spPr>
          <a:xfrm flipH="1">
            <a:off x="336236" y="34392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DECEC7-060F-4467-2085-A2F6EE8AAE14}"/>
              </a:ext>
            </a:extLst>
          </p:cNvPr>
          <p:cNvCxnSpPr>
            <a:cxnSpLocks/>
          </p:cNvCxnSpPr>
          <p:nvPr/>
        </p:nvCxnSpPr>
        <p:spPr>
          <a:xfrm flipH="1">
            <a:off x="343035" y="25899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9B730A-52B0-59B0-6AAB-9A785BA7F59B}"/>
              </a:ext>
            </a:extLst>
          </p:cNvPr>
          <p:cNvCxnSpPr>
            <a:cxnSpLocks/>
          </p:cNvCxnSpPr>
          <p:nvPr/>
        </p:nvCxnSpPr>
        <p:spPr>
          <a:xfrm flipH="1">
            <a:off x="349385" y="558552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E5CAF0-8E31-FFEA-947E-4D999D0331D6}"/>
              </a:ext>
            </a:extLst>
          </p:cNvPr>
          <p:cNvCxnSpPr>
            <a:cxnSpLocks/>
          </p:cNvCxnSpPr>
          <p:nvPr/>
        </p:nvCxnSpPr>
        <p:spPr>
          <a:xfrm flipH="1">
            <a:off x="336550" y="474741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287A04-76B6-3ED2-7DC4-79C1CA8333D9}"/>
              </a:ext>
            </a:extLst>
          </p:cNvPr>
          <p:cNvCxnSpPr>
            <a:cxnSpLocks/>
          </p:cNvCxnSpPr>
          <p:nvPr/>
        </p:nvCxnSpPr>
        <p:spPr>
          <a:xfrm flipH="1">
            <a:off x="323850" y="516427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E9D7FE-74C1-4373-3E09-C071AD24A1BC}"/>
              </a:ext>
            </a:extLst>
          </p:cNvPr>
          <p:cNvCxnSpPr>
            <a:cxnSpLocks/>
          </p:cNvCxnSpPr>
          <p:nvPr/>
        </p:nvCxnSpPr>
        <p:spPr>
          <a:xfrm flipH="1">
            <a:off x="356049" y="431496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7D77DE-370B-84EE-D0A0-A2D9F43A165E}"/>
              </a:ext>
            </a:extLst>
          </p:cNvPr>
          <p:cNvCxnSpPr>
            <a:cxnSpLocks/>
          </p:cNvCxnSpPr>
          <p:nvPr/>
        </p:nvCxnSpPr>
        <p:spPr>
          <a:xfrm flipH="1">
            <a:off x="362220" y="7287298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914FF6-68E1-72EC-33EC-6CE84A4D03CD}"/>
              </a:ext>
            </a:extLst>
          </p:cNvPr>
          <p:cNvCxnSpPr>
            <a:cxnSpLocks/>
          </p:cNvCxnSpPr>
          <p:nvPr/>
        </p:nvCxnSpPr>
        <p:spPr>
          <a:xfrm flipH="1">
            <a:off x="349385" y="6449187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E4AE43-B943-31A6-FEEE-0705B3FB9A5F}"/>
              </a:ext>
            </a:extLst>
          </p:cNvPr>
          <p:cNvCxnSpPr>
            <a:cxnSpLocks/>
          </p:cNvCxnSpPr>
          <p:nvPr/>
        </p:nvCxnSpPr>
        <p:spPr>
          <a:xfrm flipH="1">
            <a:off x="349385" y="686604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99D67-AEBF-C440-F826-9045089C93A0}"/>
              </a:ext>
            </a:extLst>
          </p:cNvPr>
          <p:cNvCxnSpPr>
            <a:cxnSpLocks/>
          </p:cNvCxnSpPr>
          <p:nvPr/>
        </p:nvCxnSpPr>
        <p:spPr>
          <a:xfrm flipH="1">
            <a:off x="356184" y="60167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F129C8-17C0-9D60-E8B4-057352A01A3D}"/>
              </a:ext>
            </a:extLst>
          </p:cNvPr>
          <p:cNvCxnSpPr>
            <a:cxnSpLocks/>
          </p:cNvCxnSpPr>
          <p:nvPr/>
        </p:nvCxnSpPr>
        <p:spPr>
          <a:xfrm flipH="1">
            <a:off x="349071" y="8999413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21D187-55C2-A92D-EF75-37A9FEC5130B}"/>
              </a:ext>
            </a:extLst>
          </p:cNvPr>
          <p:cNvCxnSpPr>
            <a:cxnSpLocks/>
          </p:cNvCxnSpPr>
          <p:nvPr/>
        </p:nvCxnSpPr>
        <p:spPr>
          <a:xfrm flipH="1">
            <a:off x="323536" y="8154952"/>
            <a:ext cx="6248400" cy="351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3013A6-7494-58F1-51EB-473D9A5CEF8B}"/>
              </a:ext>
            </a:extLst>
          </p:cNvPr>
          <p:cNvCxnSpPr>
            <a:cxnSpLocks/>
          </p:cNvCxnSpPr>
          <p:nvPr/>
        </p:nvCxnSpPr>
        <p:spPr>
          <a:xfrm flipH="1">
            <a:off x="323536" y="858133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C64B2D-2DA7-A5B4-8E5B-0E7165E35DFC}"/>
              </a:ext>
            </a:extLst>
          </p:cNvPr>
          <p:cNvCxnSpPr>
            <a:cxnSpLocks/>
          </p:cNvCxnSpPr>
          <p:nvPr/>
        </p:nvCxnSpPr>
        <p:spPr>
          <a:xfrm flipH="1">
            <a:off x="330335" y="7732023"/>
            <a:ext cx="6248400" cy="3513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9B4B35-F54E-B5CE-1111-2E76BF4AAA57}"/>
              </a:ext>
            </a:extLst>
          </p:cNvPr>
          <p:cNvSpPr txBox="1"/>
          <p:nvPr/>
        </p:nvSpPr>
        <p:spPr>
          <a:xfrm>
            <a:off x="2162714" y="45677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دلبندم بلند بخوان و بنویس.</a:t>
            </a:r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0648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1964</TotalTime>
  <Words>939</Words>
  <Application>Microsoft Office PowerPoint</Application>
  <PresentationFormat>A4 Paper (210x297 mm)</PresentationFormat>
  <Paragraphs>557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A-bad kh@t2</vt:lpstr>
      <vt:lpstr>Aptos</vt:lpstr>
      <vt:lpstr>Arial</vt:lpstr>
      <vt:lpstr>B Koodak</vt:lpstr>
      <vt:lpstr>Calibri</vt:lpstr>
      <vt:lpstr>Far.Diplomaat</vt:lpstr>
      <vt:lpstr>IranNastaliq</vt:lpstr>
      <vt:lpstr>Shabnam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 T</dc:creator>
  <cp:lastModifiedBy>Derakhht</cp:lastModifiedBy>
  <cp:revision>32</cp:revision>
  <dcterms:created xsi:type="dcterms:W3CDTF">2025-09-08T05:05:52Z</dcterms:created>
  <dcterms:modified xsi:type="dcterms:W3CDTF">2025-10-05T14:07:03Z</dcterms:modified>
</cp:coreProperties>
</file>