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76"/>
  </p:notesMasterIdLst>
  <p:sldIdLst>
    <p:sldId id="345" r:id="rId3"/>
    <p:sldId id="344" r:id="rId4"/>
    <p:sldId id="258" r:id="rId5"/>
    <p:sldId id="346" r:id="rId6"/>
    <p:sldId id="262" r:id="rId7"/>
    <p:sldId id="261" r:id="rId8"/>
    <p:sldId id="347" r:id="rId9"/>
    <p:sldId id="352" r:id="rId10"/>
    <p:sldId id="353" r:id="rId11"/>
    <p:sldId id="259" r:id="rId12"/>
    <p:sldId id="354" r:id="rId13"/>
    <p:sldId id="355" r:id="rId14"/>
    <p:sldId id="356" r:id="rId15"/>
    <p:sldId id="357" r:id="rId16"/>
    <p:sldId id="295" r:id="rId17"/>
    <p:sldId id="361" r:id="rId18"/>
    <p:sldId id="359" r:id="rId19"/>
    <p:sldId id="362" r:id="rId20"/>
    <p:sldId id="363" r:id="rId21"/>
    <p:sldId id="364" r:id="rId22"/>
    <p:sldId id="365" r:id="rId23"/>
    <p:sldId id="366" r:id="rId24"/>
    <p:sldId id="302" r:id="rId25"/>
    <p:sldId id="367" r:id="rId26"/>
    <p:sldId id="368" r:id="rId27"/>
    <p:sldId id="369" r:id="rId28"/>
    <p:sldId id="310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23" r:id="rId43"/>
    <p:sldId id="383" r:id="rId44"/>
    <p:sldId id="325" r:id="rId45"/>
    <p:sldId id="384" r:id="rId46"/>
    <p:sldId id="385" r:id="rId47"/>
    <p:sldId id="386" r:id="rId48"/>
    <p:sldId id="387" r:id="rId49"/>
    <p:sldId id="388" r:id="rId50"/>
    <p:sldId id="389" r:id="rId51"/>
    <p:sldId id="390" r:id="rId52"/>
    <p:sldId id="391" r:id="rId53"/>
    <p:sldId id="392" r:id="rId54"/>
    <p:sldId id="393" r:id="rId55"/>
    <p:sldId id="394" r:id="rId56"/>
    <p:sldId id="395" r:id="rId57"/>
    <p:sldId id="396" r:id="rId58"/>
    <p:sldId id="397" r:id="rId59"/>
    <p:sldId id="338" r:id="rId60"/>
    <p:sldId id="398" r:id="rId61"/>
    <p:sldId id="399" r:id="rId62"/>
    <p:sldId id="400" r:id="rId63"/>
    <p:sldId id="401" r:id="rId64"/>
    <p:sldId id="402" r:id="rId65"/>
    <p:sldId id="403" r:id="rId66"/>
    <p:sldId id="404" r:id="rId67"/>
    <p:sldId id="405" r:id="rId68"/>
    <p:sldId id="406" r:id="rId69"/>
    <p:sldId id="407" r:id="rId70"/>
    <p:sldId id="408" r:id="rId71"/>
    <p:sldId id="409" r:id="rId72"/>
    <p:sldId id="410" r:id="rId73"/>
    <p:sldId id="411" r:id="rId74"/>
    <p:sldId id="412" r:id="rId7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0" userDrawn="1">
          <p15:clr>
            <a:srgbClr val="A4A3A4"/>
          </p15:clr>
        </p15:guide>
        <p15:guide id="2" pos="4152" userDrawn="1">
          <p15:clr>
            <a:srgbClr val="A4A3A4"/>
          </p15:clr>
        </p15:guide>
        <p15:guide id="3" pos="216" userDrawn="1">
          <p15:clr>
            <a:srgbClr val="A4A3A4"/>
          </p15:clr>
        </p15:guide>
        <p15:guide id="4" pos="624" userDrawn="1">
          <p15:clr>
            <a:srgbClr val="A4A3A4"/>
          </p15:clr>
        </p15:guide>
        <p15:guide id="5" orient="horz" pos="3672" userDrawn="1">
          <p15:clr>
            <a:srgbClr val="A4A3A4"/>
          </p15:clr>
        </p15:guide>
        <p15:guide id="6" pos="360" userDrawn="1">
          <p15:clr>
            <a:srgbClr val="A4A3A4"/>
          </p15:clr>
        </p15:guide>
        <p15:guide id="7" pos="3960" userDrawn="1">
          <p15:clr>
            <a:srgbClr val="A4A3A4"/>
          </p15:clr>
        </p15:guide>
        <p15:guide id="8" pos="2448" userDrawn="1">
          <p15:clr>
            <a:srgbClr val="A4A3A4"/>
          </p15:clr>
        </p15:guide>
        <p15:guide id="9" orient="horz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694"/>
    <a:srgbClr val="EFFC72"/>
    <a:srgbClr val="E0A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210" autoAdjust="0"/>
  </p:normalViewPr>
  <p:slideViewPr>
    <p:cSldViewPr snapToGrid="0" showGuides="1">
      <p:cViewPr>
        <p:scale>
          <a:sx n="70" d="100"/>
          <a:sy n="70" d="100"/>
        </p:scale>
        <p:origin x="1830" y="48"/>
      </p:cViewPr>
      <p:guideLst>
        <p:guide orient="horz" pos="600"/>
        <p:guide pos="4152"/>
        <p:guide pos="216"/>
        <p:guide pos="624"/>
        <p:guide orient="horz" pos="3672"/>
        <p:guide pos="360"/>
        <p:guide pos="3960"/>
        <p:guide pos="2448"/>
        <p:guide orient="horz" pos="1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B807A-793B-45BB-8F28-5CC2E7A1B02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10DC1-9698-42EB-8281-3FDF7DB5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5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101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24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236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821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94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913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54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420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104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824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35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10DC1-9698-42EB-8281-3FDF7DB5A9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69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392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028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3183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394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84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684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802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1994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651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701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7164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8891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2376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5976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295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199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817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156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240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534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51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407" y="1973553"/>
            <a:ext cx="7053943" cy="13617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4814" y="3600043"/>
            <a:ext cx="5809129" cy="16235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4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9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9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8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6598" y="254416"/>
            <a:ext cx="1867220" cy="54206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4938" y="254416"/>
            <a:ext cx="5463348" cy="54206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01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D011-F222-4DDB-895A-57F15B8DA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B48C-5D8A-4B39-AA38-4374C2D9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32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D011-F222-4DDB-895A-57F15B8DA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B48C-5D8A-4B39-AA38-4374C2D9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97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D011-F222-4DDB-895A-57F15B8DA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B48C-5D8A-4B39-AA38-4374C2D9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48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D011-F222-4DDB-895A-57F15B8DA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B48C-5D8A-4B39-AA38-4374C2D9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11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D011-F222-4DDB-895A-57F15B8DA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B48C-5D8A-4B39-AA38-4374C2D9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62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D011-F222-4DDB-895A-57F15B8DA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B48C-5D8A-4B39-AA38-4374C2D9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53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D011-F222-4DDB-895A-57F15B8DA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B48C-5D8A-4B39-AA38-4374C2D9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79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D011-F222-4DDB-895A-57F15B8DA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B48C-5D8A-4B39-AA38-4374C2D9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0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53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D011-F222-4DDB-895A-57F15B8DA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B48C-5D8A-4B39-AA38-4374C2D9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32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D011-F222-4DDB-895A-57F15B8DA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B48C-5D8A-4B39-AA38-4374C2D9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2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D011-F222-4DDB-895A-57F15B8DA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B48C-5D8A-4B39-AA38-4374C2D9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5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44" y="4082402"/>
            <a:ext cx="7053943" cy="1261780"/>
          </a:xfrm>
        </p:spPr>
        <p:txBody>
          <a:bodyPr anchor="t"/>
          <a:lstStyle>
            <a:lvl1pPr algn="l">
              <a:defRPr sz="363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544" y="2692680"/>
            <a:ext cx="7053943" cy="1389722"/>
          </a:xfrm>
        </p:spPr>
        <p:txBody>
          <a:bodyPr anchor="b"/>
          <a:lstStyle>
            <a:lvl1pPr marL="0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1pPr>
            <a:lvl2pPr marL="414955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2pPr>
            <a:lvl3pPr marL="82990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3pPr>
            <a:lvl4pPr marL="124486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4pPr>
            <a:lvl5pPr marL="1659819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5pPr>
            <a:lvl6pPr marL="207477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6pPr>
            <a:lvl7pPr marL="248972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7pPr>
            <a:lvl8pPr marL="2904683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8pPr>
            <a:lvl9pPr marL="331963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938" y="1482371"/>
            <a:ext cx="3665284" cy="41926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8534" y="1482371"/>
            <a:ext cx="3665284" cy="41926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38" y="1422076"/>
            <a:ext cx="3666725" cy="59265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938" y="2014730"/>
            <a:ext cx="3666725" cy="3660338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15653" y="1422076"/>
            <a:ext cx="3668166" cy="59265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15653" y="2014730"/>
            <a:ext cx="3668166" cy="3660338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4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9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938" y="252944"/>
            <a:ext cx="2730234" cy="1076483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583" y="252944"/>
            <a:ext cx="4639235" cy="5422124"/>
          </a:xfrm>
        </p:spPr>
        <p:txBody>
          <a:bodyPr/>
          <a:lstStyle>
            <a:lvl1pPr>
              <a:defRPr sz="2904"/>
            </a:lvl1pPr>
            <a:lvl2pPr>
              <a:defRPr sz="2541"/>
            </a:lvl2pPr>
            <a:lvl3pPr>
              <a:defRPr sz="2178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938" y="1329428"/>
            <a:ext cx="2730234" cy="4345640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614" y="4447111"/>
            <a:ext cx="4979254" cy="525007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6614" y="567654"/>
            <a:ext cx="4979254" cy="3811810"/>
          </a:xfrm>
        </p:spPr>
        <p:txBody>
          <a:bodyPr/>
          <a:lstStyle>
            <a:lvl1pPr marL="0" indent="0">
              <a:buNone/>
              <a:defRPr sz="2904"/>
            </a:lvl1pPr>
            <a:lvl2pPr marL="414955" indent="0">
              <a:buNone/>
              <a:defRPr sz="2541"/>
            </a:lvl2pPr>
            <a:lvl3pPr marL="829909" indent="0">
              <a:buNone/>
              <a:defRPr sz="2178"/>
            </a:lvl3pPr>
            <a:lvl4pPr marL="1244864" indent="0">
              <a:buNone/>
              <a:defRPr sz="1815"/>
            </a:lvl4pPr>
            <a:lvl5pPr marL="1659819" indent="0">
              <a:buNone/>
              <a:defRPr sz="1815"/>
            </a:lvl5pPr>
            <a:lvl6pPr marL="2074774" indent="0">
              <a:buNone/>
              <a:defRPr sz="1815"/>
            </a:lvl6pPr>
            <a:lvl7pPr marL="2489728" indent="0">
              <a:buNone/>
              <a:defRPr sz="1815"/>
            </a:lvl7pPr>
            <a:lvl8pPr marL="2904683" indent="0">
              <a:buNone/>
              <a:defRPr sz="1815"/>
            </a:lvl8pPr>
            <a:lvl9pPr marL="3319638" indent="0">
              <a:buNone/>
              <a:defRPr sz="181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6614" y="4972118"/>
            <a:ext cx="4979254" cy="745597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0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938" y="254415"/>
            <a:ext cx="7468881" cy="105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38" y="1482371"/>
            <a:ext cx="7468881" cy="4192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4938" y="5888306"/>
            <a:ext cx="1936376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5409" y="5888306"/>
            <a:ext cx="2627939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47442" y="5888306"/>
            <a:ext cx="1936376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3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29909" rtl="0" eaLnBrk="1" latinLnBrk="0" hangingPunct="1">
        <a:spcBef>
          <a:spcPct val="0"/>
        </a:spcBef>
        <a:buNone/>
        <a:defRPr sz="39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216" indent="-311216" algn="l" defTabSz="829909" rtl="0" eaLnBrk="1" latinLnBrk="0" hangingPunct="1">
        <a:spcBef>
          <a:spcPct val="20000"/>
        </a:spcBef>
        <a:buFont typeface="Arial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1pPr>
      <a:lvl2pPr marL="674301" indent="-259347" algn="l" defTabSz="829909" rtl="0" eaLnBrk="1" latinLnBrk="0" hangingPunct="1">
        <a:spcBef>
          <a:spcPct val="20000"/>
        </a:spcBef>
        <a:buFont typeface="Arial" pitchFamily="34" charset="0"/>
        <a:buChar char="–"/>
        <a:defRPr sz="2541" kern="1200">
          <a:solidFill>
            <a:schemeClr val="tx1"/>
          </a:solidFill>
          <a:latin typeface="+mn-lt"/>
          <a:ea typeface="+mn-ea"/>
          <a:cs typeface="+mn-cs"/>
        </a:defRPr>
      </a:lvl2pPr>
      <a:lvl3pPr marL="1037387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3pPr>
      <a:lvl4pPr marL="1452342" indent="-207477" algn="l" defTabSz="829909" rtl="0" eaLnBrk="1" latinLnBrk="0" hangingPunct="1">
        <a:spcBef>
          <a:spcPct val="20000"/>
        </a:spcBef>
        <a:buFont typeface="Arial" pitchFamily="34" charset="0"/>
        <a:buChar char="–"/>
        <a:defRPr sz="1815" kern="1200">
          <a:solidFill>
            <a:schemeClr val="tx1"/>
          </a:solidFill>
          <a:latin typeface="+mn-lt"/>
          <a:ea typeface="+mn-ea"/>
          <a:cs typeface="+mn-cs"/>
        </a:defRPr>
      </a:lvl4pPr>
      <a:lvl5pPr marL="1867296" indent="-207477" algn="l" defTabSz="829909" rtl="0" eaLnBrk="1" latinLnBrk="0" hangingPunct="1">
        <a:spcBef>
          <a:spcPct val="20000"/>
        </a:spcBef>
        <a:buFont typeface="Arial" pitchFamily="34" charset="0"/>
        <a:buChar char="»"/>
        <a:defRPr sz="1815" kern="1200">
          <a:solidFill>
            <a:schemeClr val="tx1"/>
          </a:solidFill>
          <a:latin typeface="+mn-lt"/>
          <a:ea typeface="+mn-ea"/>
          <a:cs typeface="+mn-cs"/>
        </a:defRPr>
      </a:lvl5pPr>
      <a:lvl6pPr marL="2282251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6pPr>
      <a:lvl7pPr marL="2697206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7pPr>
      <a:lvl8pPr marL="3112160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8pPr>
      <a:lvl9pPr marL="3527115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1pPr>
      <a:lvl2pPr marL="414955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2pPr>
      <a:lvl3pPr marL="82990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3pPr>
      <a:lvl4pPr marL="124486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65981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07477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48972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2904683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31963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24D011-F222-4DDB-895A-57F15B8DA13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E4B48C-5D8A-4B39-AA38-4374C2D9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6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8.png"/><Relationship Id="rId18" Type="http://schemas.openxmlformats.org/officeDocument/2006/relationships/image" Target="../media/image36.png"/><Relationship Id="rId26" Type="http://schemas.microsoft.com/office/2007/relationships/hdphoto" Target="../media/hdphoto9.wdp"/><Relationship Id="rId3" Type="http://schemas.openxmlformats.org/officeDocument/2006/relationships/image" Target="../media/image13.svg"/><Relationship Id="rId21" Type="http://schemas.microsoft.com/office/2007/relationships/hdphoto" Target="../media/hdphoto7.wdp"/><Relationship Id="rId7" Type="http://schemas.openxmlformats.org/officeDocument/2006/relationships/image" Target="../media/image17.png"/><Relationship Id="rId12" Type="http://schemas.openxmlformats.org/officeDocument/2006/relationships/image" Target="../media/image31.png"/><Relationship Id="rId17" Type="http://schemas.microsoft.com/office/2007/relationships/hdphoto" Target="../media/hdphoto5.wdp"/><Relationship Id="rId25" Type="http://schemas.openxmlformats.org/officeDocument/2006/relationships/image" Target="../media/image40.png"/><Relationship Id="rId2" Type="http://schemas.openxmlformats.org/officeDocument/2006/relationships/image" Target="../media/image12.png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microsoft.com/office/2007/relationships/hdphoto" Target="../media/hdphoto8.wdp"/><Relationship Id="rId5" Type="http://schemas.openxmlformats.org/officeDocument/2006/relationships/image" Target="../media/image15.svg"/><Relationship Id="rId15" Type="http://schemas.microsoft.com/office/2007/relationships/hdphoto" Target="../media/hdphoto4.wdp"/><Relationship Id="rId23" Type="http://schemas.openxmlformats.org/officeDocument/2006/relationships/image" Target="../media/image39.png"/><Relationship Id="rId10" Type="http://schemas.openxmlformats.org/officeDocument/2006/relationships/image" Target="../media/image20.svg"/><Relationship Id="rId19" Type="http://schemas.microsoft.com/office/2007/relationships/hdphoto" Target="../media/hdphoto6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34.png"/><Relationship Id="rId22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microsoft.com/office/2007/relationships/hdphoto" Target="../media/hdphoto10.wdp"/><Relationship Id="rId18" Type="http://schemas.openxmlformats.org/officeDocument/2006/relationships/image" Target="../media/image45.png"/><Relationship Id="rId26" Type="http://schemas.microsoft.com/office/2007/relationships/hdphoto" Target="../media/hdphoto14.wdp"/><Relationship Id="rId3" Type="http://schemas.openxmlformats.org/officeDocument/2006/relationships/image" Target="../media/image13.svg"/><Relationship Id="rId21" Type="http://schemas.openxmlformats.org/officeDocument/2006/relationships/image" Target="../media/image38.jpeg"/><Relationship Id="rId7" Type="http://schemas.openxmlformats.org/officeDocument/2006/relationships/image" Target="../media/image17.png"/><Relationship Id="rId12" Type="http://schemas.openxmlformats.org/officeDocument/2006/relationships/image" Target="../media/image42.png"/><Relationship Id="rId17" Type="http://schemas.microsoft.com/office/2007/relationships/hdphoto" Target="../media/hdphoto7.wdp"/><Relationship Id="rId25" Type="http://schemas.openxmlformats.org/officeDocument/2006/relationships/image" Target="../media/image49.png"/><Relationship Id="rId2" Type="http://schemas.openxmlformats.org/officeDocument/2006/relationships/image" Target="../media/image12.png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microsoft.com/office/2007/relationships/hdphoto" Target="../media/hdphoto13.wdp"/><Relationship Id="rId5" Type="http://schemas.openxmlformats.org/officeDocument/2006/relationships/image" Target="../media/image15.svg"/><Relationship Id="rId15" Type="http://schemas.microsoft.com/office/2007/relationships/hdphoto" Target="../media/hdphoto11.wdp"/><Relationship Id="rId23" Type="http://schemas.openxmlformats.org/officeDocument/2006/relationships/image" Target="../media/image48.png"/><Relationship Id="rId10" Type="http://schemas.openxmlformats.org/officeDocument/2006/relationships/image" Target="../media/image20.svg"/><Relationship Id="rId19" Type="http://schemas.microsoft.com/office/2007/relationships/hdphoto" Target="../media/hdphoto12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43.png"/><Relationship Id="rId22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5" Type="http://schemas.openxmlformats.org/officeDocument/2006/relationships/image" Target="../media/image52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Relationship Id="rId1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jp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jpg"/><Relationship Id="rId2" Type="http://schemas.openxmlformats.org/officeDocument/2006/relationships/image" Target="../media/image12.png"/><Relationship Id="rId16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microsoft.com/office/2007/relationships/hdphoto" Target="../media/hdphoto1.wdp"/><Relationship Id="rId18" Type="http://schemas.openxmlformats.org/officeDocument/2006/relationships/image" Target="../media/image33.pn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12" Type="http://schemas.openxmlformats.org/officeDocument/2006/relationships/image" Target="../media/image29.png"/><Relationship Id="rId17" Type="http://schemas.microsoft.com/office/2007/relationships/hdphoto" Target="../media/hdphoto2.wdp"/><Relationship Id="rId2" Type="http://schemas.openxmlformats.org/officeDocument/2006/relationships/image" Target="../media/image12.png"/><Relationship Id="rId16" Type="http://schemas.openxmlformats.org/officeDocument/2006/relationships/image" Target="../media/image32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15.svg"/><Relationship Id="rId15" Type="http://schemas.openxmlformats.org/officeDocument/2006/relationships/image" Target="../media/image31.png"/><Relationship Id="rId10" Type="http://schemas.openxmlformats.org/officeDocument/2006/relationships/image" Target="../media/image20.svg"/><Relationship Id="rId19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3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12" Type="http://schemas.openxmlformats.org/officeDocument/2006/relationships/image" Target="../media/image5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Relationship Id="rId14" Type="http://schemas.openxmlformats.org/officeDocument/2006/relationships/image" Target="../media/image5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6891D98-A082-096C-8C91-7C261BB246D2}"/>
              </a:ext>
            </a:extLst>
          </p:cNvPr>
          <p:cNvSpPr txBox="1"/>
          <p:nvPr/>
        </p:nvSpPr>
        <p:spPr>
          <a:xfrm>
            <a:off x="342479" y="204279"/>
            <a:ext cx="6173041" cy="6624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B Nazanin" panose="00000400000000000000" pitchFamily="2" charset="-78"/>
              </a:rPr>
              <a:t>به نام خالق هستی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B Nazanin" panose="000004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B Nazanin" panose="000004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B Nazanin" panose="000004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B Nazanin" panose="00000400000000000000" pitchFamily="2" charset="-78"/>
              </a:rPr>
              <a:t>این کتاب به همت موسسه فرهنگی آموزشی الوند قله افتخار آموزش تألیف گردیده است.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B Nazanin" panose="00000400000000000000" pitchFamily="2" charset="-78"/>
              </a:rPr>
              <a:t>عنوان: دفتر مشق  کلاس اول جلد 1</a:t>
            </a:r>
          </a:p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B Nazanin" panose="00000400000000000000" pitchFamily="2" charset="-78"/>
              </a:rPr>
              <a:t>نام نویسنده و جمع آوری کننده: مریم عابدی</a:t>
            </a:r>
          </a:p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B Nazanin" panose="00000400000000000000" pitchFamily="2" charset="-78"/>
              </a:rPr>
              <a:t>طراح قالب صفحه: مهدیه اکبری</a:t>
            </a:r>
          </a:p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B Nazanin" panose="00000400000000000000" pitchFamily="2" charset="-78"/>
              </a:rPr>
              <a:t>صفحه آرایی: محبوبه قنبری</a:t>
            </a:r>
          </a:p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B Nazanin" panose="00000400000000000000" pitchFamily="2" charset="-78"/>
              </a:rPr>
              <a:t>تایپ: محبوبه قنبری</a:t>
            </a:r>
          </a:p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B Nazanin" panose="00000400000000000000" pitchFamily="2" charset="-78"/>
              </a:rPr>
              <a:t>طراح جلد: مهدیه اکبری</a:t>
            </a:r>
          </a:p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B Nazanin" panose="00000400000000000000" pitchFamily="2" charset="-78"/>
              </a:rPr>
              <a:t>مصحح</a:t>
            </a:r>
            <a:r>
              <a:rPr kumimoji="0" lang="fa-I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B Nazanin" panose="00000400000000000000" pitchFamily="2" charset="-78"/>
              </a:rPr>
              <a:t>: سارا خانی</a:t>
            </a:r>
            <a:endParaRPr kumimoji="0" lang="fa-I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B Nazanin" panose="000004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B Nazanin" panose="000004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B Nazanin" panose="000004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B Nazanin" panose="00000400000000000000" pitchFamily="2" charset="-78"/>
              </a:rPr>
              <a:t>کلیه حقوق مادی و معنوی این اثر متعلق به موسسه فرهنگی آموزشی الوند قله افتخار آموزش است و هر گونه کپی برداری از آن شرعاً و قانوناً مجاز نمی باشد. </a:t>
            </a:r>
          </a:p>
          <a:p>
            <a:pPr marL="0" marR="0" lvl="0" indent="0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B Nazanin" panose="000004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B Nazanin" panose="000004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B Nazanin" panose="000004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B Nazanin" panose="000004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B Nazanin" panose="000004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B Nazanin" panose="00000400000000000000" pitchFamily="2" charset="-78"/>
              </a:rPr>
              <a:t>محصولات دیگر:</a:t>
            </a:r>
          </a:p>
          <a:p>
            <a:pPr marL="0" marR="0" lvl="0" indent="0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3" name="Picture 2" descr="A logo with a mountain and text&#10;&#10;AI-generated content may be incorrect.">
            <a:extLst>
              <a:ext uri="{FF2B5EF4-FFF2-40B4-BE49-F238E27FC236}">
                <a16:creationId xmlns:a16="http://schemas.microsoft.com/office/drawing/2014/main" id="{D0794BA6-F470-7F91-15DA-7E9FDA177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629" y="115990"/>
            <a:ext cx="796892" cy="796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poster with cartoon characters&#10;&#10;AI-generated content may be incorrect.">
            <a:extLst>
              <a:ext uri="{FF2B5EF4-FFF2-40B4-BE49-F238E27FC236}">
                <a16:creationId xmlns:a16="http://schemas.microsoft.com/office/drawing/2014/main" id="{7CB9ADA5-8F4E-471D-A37D-A68D8A65E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68" y="6411598"/>
            <a:ext cx="947302" cy="1338942"/>
          </a:xfrm>
          <a:prstGeom prst="rect">
            <a:avLst/>
          </a:prstGeom>
        </p:spPr>
      </p:pic>
      <p:pic>
        <p:nvPicPr>
          <p:cNvPr id="11" name="Picture 10" descr="A screenshot of a game&#10;&#10;AI-generated content may be incorrect.">
            <a:extLst>
              <a:ext uri="{FF2B5EF4-FFF2-40B4-BE49-F238E27FC236}">
                <a16:creationId xmlns:a16="http://schemas.microsoft.com/office/drawing/2014/main" id="{0B60226F-5A27-F435-C1E1-3B90380D6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97" y="6417948"/>
            <a:ext cx="945507" cy="1317521"/>
          </a:xfrm>
          <a:prstGeom prst="rect">
            <a:avLst/>
          </a:prstGeom>
        </p:spPr>
      </p:pic>
      <p:pic>
        <p:nvPicPr>
          <p:cNvPr id="13" name="Picture 12" descr="A cartoon character on a pink background&#10;&#10;AI-generated content may be incorrect.">
            <a:extLst>
              <a:ext uri="{FF2B5EF4-FFF2-40B4-BE49-F238E27FC236}">
                <a16:creationId xmlns:a16="http://schemas.microsoft.com/office/drawing/2014/main" id="{B279BCF2-E05E-F943-3A3D-2B06083A15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68" y="7982508"/>
            <a:ext cx="947302" cy="1338942"/>
          </a:xfrm>
          <a:prstGeom prst="rect">
            <a:avLst/>
          </a:prstGeom>
        </p:spPr>
      </p:pic>
      <p:pic>
        <p:nvPicPr>
          <p:cNvPr id="15" name="Picture 14" descr="A cartoon of a child holding a number&#10;&#10;AI-generated content may be incorrect.">
            <a:extLst>
              <a:ext uri="{FF2B5EF4-FFF2-40B4-BE49-F238E27FC236}">
                <a16:creationId xmlns:a16="http://schemas.microsoft.com/office/drawing/2014/main" id="{F3A825B4-B817-995F-F200-CD08FF5F67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47" y="7982508"/>
            <a:ext cx="947302" cy="1338942"/>
          </a:xfrm>
          <a:prstGeom prst="rect">
            <a:avLst/>
          </a:prstGeom>
        </p:spPr>
      </p:pic>
      <p:pic>
        <p:nvPicPr>
          <p:cNvPr id="17" name="Picture 16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29E32611-93B4-4566-1630-AC0D2B1FBB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53" y="7982508"/>
            <a:ext cx="947302" cy="1338942"/>
          </a:xfrm>
          <a:prstGeom prst="rect">
            <a:avLst/>
          </a:prstGeom>
        </p:spPr>
      </p:pic>
      <p:pic>
        <p:nvPicPr>
          <p:cNvPr id="19" name="Picture 18" descr="A cartoon animal on a hot air balloon&#10;&#10;AI-generated content may be incorrect.">
            <a:extLst>
              <a:ext uri="{FF2B5EF4-FFF2-40B4-BE49-F238E27FC236}">
                <a16:creationId xmlns:a16="http://schemas.microsoft.com/office/drawing/2014/main" id="{0D164E27-2518-85B7-C486-60E886F6F4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01" y="6424298"/>
            <a:ext cx="947302" cy="1338942"/>
          </a:xfrm>
          <a:prstGeom prst="rect">
            <a:avLst/>
          </a:prstGeom>
        </p:spPr>
      </p:pic>
      <p:pic>
        <p:nvPicPr>
          <p:cNvPr id="21" name="Picture 20" descr="Cartoon animals reading books in a field&#10;&#10;AI-generated content may be incorrect.">
            <a:extLst>
              <a:ext uri="{FF2B5EF4-FFF2-40B4-BE49-F238E27FC236}">
                <a16:creationId xmlns:a16="http://schemas.microsoft.com/office/drawing/2014/main" id="{E61380F5-2159-E1A8-1538-A6629CE945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263" y="7313037"/>
            <a:ext cx="945938" cy="133894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88ABE5-57E2-DD94-9341-1D7E9E049539}"/>
              </a:ext>
            </a:extLst>
          </p:cNvPr>
          <p:cNvSpPr/>
          <p:nvPr/>
        </p:nvSpPr>
        <p:spPr>
          <a:xfrm>
            <a:off x="1425468" y="6411598"/>
            <a:ext cx="970360" cy="1338942"/>
          </a:xfrm>
          <a:prstGeom prst="rect">
            <a:avLst/>
          </a:prstGeom>
          <a:noFill/>
          <a:ln w="9525" cap="flat" cmpd="sng" algn="ctr">
            <a:solidFill>
              <a:srgbClr val="E9A3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9B7B0F-E846-4A8D-BCC4-6820E7275AC4}"/>
              </a:ext>
            </a:extLst>
          </p:cNvPr>
          <p:cNvSpPr/>
          <p:nvPr/>
        </p:nvSpPr>
        <p:spPr>
          <a:xfrm>
            <a:off x="2494172" y="6402877"/>
            <a:ext cx="970360" cy="1338942"/>
          </a:xfrm>
          <a:prstGeom prst="rect">
            <a:avLst/>
          </a:prstGeom>
          <a:noFill/>
          <a:ln w="9525" cap="flat" cmpd="sng" algn="ctr">
            <a:solidFill>
              <a:srgbClr val="E9A3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B8875E-9826-55DF-9B3E-D2A249463FB5}"/>
              </a:ext>
            </a:extLst>
          </p:cNvPr>
          <p:cNvSpPr/>
          <p:nvPr/>
        </p:nvSpPr>
        <p:spPr>
          <a:xfrm>
            <a:off x="3643793" y="6424099"/>
            <a:ext cx="970360" cy="1338942"/>
          </a:xfrm>
          <a:prstGeom prst="rect">
            <a:avLst/>
          </a:prstGeom>
          <a:noFill/>
          <a:ln w="9525" cap="flat" cmpd="sng" algn="ctr">
            <a:solidFill>
              <a:srgbClr val="E9A3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BE5A33-73C0-F48E-F6E3-A6740EE61A41}"/>
              </a:ext>
            </a:extLst>
          </p:cNvPr>
          <p:cNvSpPr/>
          <p:nvPr/>
        </p:nvSpPr>
        <p:spPr>
          <a:xfrm>
            <a:off x="1402410" y="7982508"/>
            <a:ext cx="970360" cy="1338942"/>
          </a:xfrm>
          <a:prstGeom prst="rect">
            <a:avLst/>
          </a:prstGeom>
          <a:noFill/>
          <a:ln w="9525" cap="flat" cmpd="sng" algn="ctr">
            <a:solidFill>
              <a:srgbClr val="E9A3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40C5ED-DF39-0D9C-2D2D-D1321346538E}"/>
              </a:ext>
            </a:extLst>
          </p:cNvPr>
          <p:cNvSpPr/>
          <p:nvPr/>
        </p:nvSpPr>
        <p:spPr>
          <a:xfrm>
            <a:off x="2490560" y="7982508"/>
            <a:ext cx="970360" cy="1338942"/>
          </a:xfrm>
          <a:prstGeom prst="rect">
            <a:avLst/>
          </a:prstGeom>
          <a:noFill/>
          <a:ln w="9525" cap="flat" cmpd="sng" algn="ctr">
            <a:solidFill>
              <a:srgbClr val="E9A3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315166-8B8B-397F-B672-54956FCB8689}"/>
              </a:ext>
            </a:extLst>
          </p:cNvPr>
          <p:cNvSpPr/>
          <p:nvPr/>
        </p:nvSpPr>
        <p:spPr>
          <a:xfrm>
            <a:off x="3651695" y="7982508"/>
            <a:ext cx="970360" cy="1338942"/>
          </a:xfrm>
          <a:prstGeom prst="rect">
            <a:avLst/>
          </a:prstGeom>
          <a:noFill/>
          <a:ln w="9525" cap="flat" cmpd="sng" algn="ctr">
            <a:solidFill>
              <a:srgbClr val="E9A3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6EE6FD-38BE-909B-9DCD-D33608F3BDD8}"/>
              </a:ext>
            </a:extLst>
          </p:cNvPr>
          <p:cNvSpPr/>
          <p:nvPr/>
        </p:nvSpPr>
        <p:spPr>
          <a:xfrm>
            <a:off x="4959563" y="7313037"/>
            <a:ext cx="970360" cy="1338942"/>
          </a:xfrm>
          <a:prstGeom prst="rect">
            <a:avLst/>
          </a:prstGeom>
          <a:noFill/>
          <a:ln w="9525" cap="flat" cmpd="sng" algn="ctr">
            <a:solidFill>
              <a:srgbClr val="E9A3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51C939-3B24-3562-7F4E-AF436704AFF6}"/>
              </a:ext>
            </a:extLst>
          </p:cNvPr>
          <p:cNvCxnSpPr>
            <a:cxnSpLocks/>
          </p:cNvCxnSpPr>
          <p:nvPr/>
        </p:nvCxnSpPr>
        <p:spPr>
          <a:xfrm flipH="1">
            <a:off x="1586443" y="1882140"/>
            <a:ext cx="337312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8C230C-BE9C-14FA-7C91-E33893547A93}"/>
              </a:ext>
            </a:extLst>
          </p:cNvPr>
          <p:cNvCxnSpPr>
            <a:cxnSpLocks/>
          </p:cNvCxnSpPr>
          <p:nvPr/>
        </p:nvCxnSpPr>
        <p:spPr>
          <a:xfrm flipH="1">
            <a:off x="1650908" y="3982720"/>
            <a:ext cx="3620023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67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C07DC9-FEE8-FED1-12A6-0964A8B34AD5}"/>
              </a:ext>
            </a:extLst>
          </p:cNvPr>
          <p:cNvSpPr/>
          <p:nvPr/>
        </p:nvSpPr>
        <p:spPr>
          <a:xfrm>
            <a:off x="2701498" y="289019"/>
            <a:ext cx="1455005" cy="536602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IranMOGHTASA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13939-003A-90CB-D059-5123777000BA}"/>
              </a:ext>
            </a:extLst>
          </p:cNvPr>
          <p:cNvSpPr txBox="1"/>
          <p:nvPr/>
        </p:nvSpPr>
        <p:spPr>
          <a:xfrm>
            <a:off x="2647406" y="390100"/>
            <a:ext cx="155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باران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0D54DB-596F-2304-84CF-CEE3438A6C36}"/>
              </a:ext>
            </a:extLst>
          </p:cNvPr>
          <p:cNvSpPr txBox="1"/>
          <p:nvPr/>
        </p:nvSpPr>
        <p:spPr>
          <a:xfrm>
            <a:off x="5124961" y="-25542"/>
            <a:ext cx="101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cs typeface="A-bad kh@t2" panose="00000700000000000000" pitchFamily="2" charset="-78"/>
              </a:rPr>
              <a:t>درس 1</a:t>
            </a:r>
            <a:endParaRPr lang="en-US" dirty="0">
              <a:cs typeface="A-bad kh@t2" panose="000007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B3C998-6D41-90F9-45A3-070FA669CD2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B5CF9B-52A2-BD15-246E-E9A4C74E1373}"/>
              </a:ext>
            </a:extLst>
          </p:cNvPr>
          <p:cNvSpPr txBox="1"/>
          <p:nvPr/>
        </p:nvSpPr>
        <p:spPr>
          <a:xfrm>
            <a:off x="598131" y="945350"/>
            <a:ext cx="5717786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cs typeface="Far.Diplomaat" panose="00000400000000000000" pitchFamily="2" charset="-78"/>
              </a:rPr>
              <a:t>گلم! با نشانه های داده شده، ترکیب بنویس.</a:t>
            </a:r>
          </a:p>
          <a:p>
            <a:pPr algn="r" rtl="1"/>
            <a:r>
              <a:rPr lang="fa-IR" sz="2000" dirty="0">
                <a:cs typeface="Far.Diplomaat" panose="00000400000000000000" pitchFamily="2" charset="-78"/>
              </a:rPr>
              <a:t>بـ </a:t>
            </a:r>
            <a:r>
              <a:rPr lang="fa-IR" sz="2000" dirty="0">
                <a:solidFill>
                  <a:srgbClr val="FF0000"/>
                </a:solidFill>
                <a:cs typeface="Far.Diplomaat" panose="00000400000000000000" pitchFamily="2" charset="-78"/>
              </a:rPr>
              <a:t>+</a:t>
            </a:r>
            <a:r>
              <a:rPr lang="fa-IR" sz="2000" dirty="0">
                <a:cs typeface="Far.Diplomaat" panose="00000400000000000000" pitchFamily="2" charset="-78"/>
              </a:rPr>
              <a:t> ا               .............</a:t>
            </a: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r>
              <a:rPr lang="fa-IR" sz="2000" dirty="0">
                <a:cs typeface="Far.Diplomaat" panose="00000400000000000000" pitchFamily="2" charset="-78"/>
              </a:rPr>
              <a:t>عزیزم! کلمه های زیر را بخوان، و صداهای هر یک را جدا کن.</a:t>
            </a: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r>
              <a:rPr lang="fa-IR" sz="2000" dirty="0">
                <a:cs typeface="A-bad kh@t2" panose="00000700000000000000" pitchFamily="2" charset="-78"/>
              </a:rPr>
              <a:t>آب</a:t>
            </a:r>
          </a:p>
          <a:p>
            <a:pPr algn="r" rtl="1"/>
            <a:endParaRPr lang="fa-IR" sz="2000" dirty="0">
              <a:cs typeface="A-bad kh@t2" panose="00000700000000000000" pitchFamily="2" charset="-78"/>
            </a:endParaRPr>
          </a:p>
          <a:p>
            <a:pPr algn="r" rtl="1"/>
            <a:r>
              <a:rPr lang="fa-IR" sz="2000" dirty="0">
                <a:cs typeface="A-bad kh@t2" panose="00000700000000000000" pitchFamily="2" charset="-78"/>
              </a:rPr>
              <a:t>آبا</a:t>
            </a:r>
          </a:p>
          <a:p>
            <a:pPr algn="r" rtl="1"/>
            <a:endParaRPr lang="fa-IR" sz="2000" dirty="0">
              <a:cs typeface="A-bad kh@t2" panose="00000700000000000000" pitchFamily="2" charset="-78"/>
            </a:endParaRPr>
          </a:p>
          <a:p>
            <a:pPr algn="r" rtl="1"/>
            <a:r>
              <a:rPr lang="fa-IR" sz="2000" dirty="0">
                <a:cs typeface="A-bad kh@t2" panose="00000700000000000000" pitchFamily="2" charset="-78"/>
              </a:rPr>
              <a:t>با</a:t>
            </a:r>
          </a:p>
          <a:p>
            <a:pPr algn="r" rtl="1"/>
            <a:endParaRPr lang="fa-IR" sz="2000" dirty="0">
              <a:cs typeface="A-bad kh@t2" panose="00000700000000000000" pitchFamily="2" charset="-78"/>
            </a:endParaRPr>
          </a:p>
          <a:p>
            <a:pPr algn="r" rtl="1"/>
            <a:r>
              <a:rPr lang="fa-IR" sz="2000" dirty="0">
                <a:cs typeface="A-bad kh@t2" panose="00000700000000000000" pitchFamily="2" charset="-78"/>
              </a:rPr>
              <a:t>بابا              </a:t>
            </a: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r>
              <a:rPr lang="fa-IR" sz="2000" dirty="0">
                <a:cs typeface="Far.Diplomaat" panose="00000400000000000000" pitchFamily="2" charset="-78"/>
              </a:rPr>
              <a:t>عزیزم! هر شکل چند بخش دارد؟ به تعداد بخش هااز گل ها رنگ کن.</a:t>
            </a: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r>
              <a:rPr lang="fa-IR" sz="2000" dirty="0">
                <a:cs typeface="Far.Diplomaat" panose="00000400000000000000" pitchFamily="2" charset="-78"/>
              </a:rPr>
              <a:t>دلبندم! نام هر تصویر را بگو و صدای آخر آن را بنویسید.</a:t>
            </a: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en-US" sz="2000" dirty="0">
              <a:cs typeface="Far.Diplomaat" panose="00000400000000000000" pitchFamily="2" charset="-78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8E8DA1C-22E1-DE4F-B838-D6BB9BEBF58B}"/>
              </a:ext>
            </a:extLst>
          </p:cNvPr>
          <p:cNvCxnSpPr/>
          <p:nvPr/>
        </p:nvCxnSpPr>
        <p:spPr>
          <a:xfrm flipH="1">
            <a:off x="5096784" y="1456262"/>
            <a:ext cx="622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0BF3F5A-3A1F-3040-5A4E-51D50B3A9ED2}"/>
              </a:ext>
            </a:extLst>
          </p:cNvPr>
          <p:cNvCxnSpPr/>
          <p:nvPr/>
        </p:nvCxnSpPr>
        <p:spPr>
          <a:xfrm flipH="1">
            <a:off x="4959060" y="2665881"/>
            <a:ext cx="622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0DF2D7-53B1-164D-F2CA-AEA7C9F43078}"/>
              </a:ext>
            </a:extLst>
          </p:cNvPr>
          <p:cNvCxnSpPr/>
          <p:nvPr/>
        </p:nvCxnSpPr>
        <p:spPr>
          <a:xfrm flipH="1">
            <a:off x="4971844" y="3312846"/>
            <a:ext cx="622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1552A52-5438-C18C-8A63-693F396ED3C0}"/>
              </a:ext>
            </a:extLst>
          </p:cNvPr>
          <p:cNvCxnSpPr/>
          <p:nvPr/>
        </p:nvCxnSpPr>
        <p:spPr>
          <a:xfrm flipH="1">
            <a:off x="4953000" y="3880641"/>
            <a:ext cx="622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65CF45-D4AE-A879-9B1E-A44A61D0F2CE}"/>
              </a:ext>
            </a:extLst>
          </p:cNvPr>
          <p:cNvCxnSpPr/>
          <p:nvPr/>
        </p:nvCxnSpPr>
        <p:spPr>
          <a:xfrm flipH="1">
            <a:off x="5032251" y="4494112"/>
            <a:ext cx="622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720AB2-7CD6-8E1D-EC1D-B7E19EA1D10A}"/>
              </a:ext>
            </a:extLst>
          </p:cNvPr>
          <p:cNvCxnSpPr/>
          <p:nvPr/>
        </p:nvCxnSpPr>
        <p:spPr>
          <a:xfrm flipH="1">
            <a:off x="4250217" y="2665881"/>
            <a:ext cx="566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475B30-CD68-01F2-E35B-0A6B92B0D1FE}"/>
              </a:ext>
            </a:extLst>
          </p:cNvPr>
          <p:cNvCxnSpPr/>
          <p:nvPr/>
        </p:nvCxnSpPr>
        <p:spPr>
          <a:xfrm flipH="1">
            <a:off x="3312609" y="2665881"/>
            <a:ext cx="566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3C2DFA-717B-5E4F-FB2C-05DCFA24D90F}"/>
              </a:ext>
            </a:extLst>
          </p:cNvPr>
          <p:cNvCxnSpPr/>
          <p:nvPr/>
        </p:nvCxnSpPr>
        <p:spPr>
          <a:xfrm flipH="1">
            <a:off x="2335243" y="3329239"/>
            <a:ext cx="566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BE1ED1-1DA1-AFCF-C76F-491023CC3407}"/>
              </a:ext>
            </a:extLst>
          </p:cNvPr>
          <p:cNvCxnSpPr/>
          <p:nvPr/>
        </p:nvCxnSpPr>
        <p:spPr>
          <a:xfrm flipH="1">
            <a:off x="3330717" y="3312846"/>
            <a:ext cx="566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ACEEFD-D310-27DF-ACF7-9161142BCD5D}"/>
              </a:ext>
            </a:extLst>
          </p:cNvPr>
          <p:cNvCxnSpPr/>
          <p:nvPr/>
        </p:nvCxnSpPr>
        <p:spPr>
          <a:xfrm flipH="1">
            <a:off x="4266360" y="3285821"/>
            <a:ext cx="566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CDC2C3-F077-418B-6698-2E315EBFE9C6}"/>
              </a:ext>
            </a:extLst>
          </p:cNvPr>
          <p:cNvCxnSpPr/>
          <p:nvPr/>
        </p:nvCxnSpPr>
        <p:spPr>
          <a:xfrm flipH="1">
            <a:off x="3320143" y="3880641"/>
            <a:ext cx="566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10548D-5F82-5445-000E-2077DDFC0516}"/>
              </a:ext>
            </a:extLst>
          </p:cNvPr>
          <p:cNvCxnSpPr/>
          <p:nvPr/>
        </p:nvCxnSpPr>
        <p:spPr>
          <a:xfrm flipH="1">
            <a:off x="4266360" y="3881520"/>
            <a:ext cx="566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DD720F4-24DF-CDFD-3F39-328571FCA723}"/>
              </a:ext>
            </a:extLst>
          </p:cNvPr>
          <p:cNvCxnSpPr/>
          <p:nvPr/>
        </p:nvCxnSpPr>
        <p:spPr>
          <a:xfrm flipH="1">
            <a:off x="1491779" y="4473843"/>
            <a:ext cx="566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DAB875-DEA6-8B40-AB15-9AC33D5A9738}"/>
              </a:ext>
            </a:extLst>
          </p:cNvPr>
          <p:cNvCxnSpPr/>
          <p:nvPr/>
        </p:nvCxnSpPr>
        <p:spPr>
          <a:xfrm flipH="1">
            <a:off x="3320143" y="4473843"/>
            <a:ext cx="566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BD6D681-7311-B602-9104-E25F256E0DE9}"/>
              </a:ext>
            </a:extLst>
          </p:cNvPr>
          <p:cNvCxnSpPr/>
          <p:nvPr/>
        </p:nvCxnSpPr>
        <p:spPr>
          <a:xfrm flipH="1">
            <a:off x="4295434" y="4491620"/>
            <a:ext cx="566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18E402B-1288-287F-91B8-BB6FCA8E788B}"/>
              </a:ext>
            </a:extLst>
          </p:cNvPr>
          <p:cNvCxnSpPr/>
          <p:nvPr/>
        </p:nvCxnSpPr>
        <p:spPr>
          <a:xfrm flipH="1">
            <a:off x="2363882" y="4461826"/>
            <a:ext cx="566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1D3F7EEF-8C91-3E33-1A5B-CAF20EDD6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76352" y="5443060"/>
            <a:ext cx="1069748" cy="959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E2A79FA-4C22-0546-41C7-9CE3938CC5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494834" y="5012984"/>
            <a:ext cx="2071960" cy="1560711"/>
          </a:xfrm>
          <a:prstGeom prst="rect">
            <a:avLst/>
          </a:prstGeom>
        </p:spPr>
      </p:pic>
      <p:pic>
        <p:nvPicPr>
          <p:cNvPr id="38" name="Picture 37" descr="A black and white drawing of a faucet&#10;&#10;AI-generated content may be incorrect.">
            <a:extLst>
              <a:ext uri="{FF2B5EF4-FFF2-40B4-BE49-F238E27FC236}">
                <a16:creationId xmlns:a16="http://schemas.microsoft.com/office/drawing/2014/main" id="{0A1A4165-D560-9F06-62D9-F6B213CE3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353" b="93954" l="9840" r="89703">
                        <a14:foregroundMark x1="38902" y1="24346" x2="35469" y2="66503"/>
                        <a14:foregroundMark x1="36613" y1="60784" x2="44394" y2="87582"/>
                        <a14:foregroundMark x1="52403" y1="20425" x2="83066" y2="18791"/>
                        <a14:foregroundMark x1="59268" y1="9804" x2="56979" y2="17974"/>
                        <a14:foregroundMark x1="46682" y1="11438" x2="50114" y2="15523"/>
                        <a14:foregroundMark x1="51259" y1="7353" x2="56979" y2="13889"/>
                        <a14:foregroundMark x1="63844" y1="8987" x2="48970" y2="17157"/>
                        <a14:foregroundMark x1="46682" y1="17157" x2="37757" y2="28431"/>
                        <a14:foregroundMark x1="58124" y1="26797" x2="36613" y2="51144"/>
                        <a14:foregroundMark x1="40961" y1="78595" x2="53547" y2="89216"/>
                        <a14:foregroundMark x1="42105" y1="90850" x2="40046" y2="90033"/>
                        <a14:foregroundMark x1="40961" y1="91667" x2="32037" y2="90033"/>
                        <a14:foregroundMark x1="20595" y1="86765" x2="28604" y2="93954"/>
                        <a14:foregroundMark x1="28604" y1="85948" x2="28604" y2="90850"/>
                        <a14:foregroundMark x1="42105" y1="82680" x2="42105" y2="86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42" y="5453159"/>
            <a:ext cx="584000" cy="94130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0EF9B49B-5CEC-E0C9-234F-9E238B0F2E53}"/>
              </a:ext>
            </a:extLst>
          </p:cNvPr>
          <p:cNvGrpSpPr/>
          <p:nvPr/>
        </p:nvGrpSpPr>
        <p:grpSpPr>
          <a:xfrm>
            <a:off x="2226743" y="8029162"/>
            <a:ext cx="3637298" cy="1106235"/>
            <a:chOff x="1967892" y="8029162"/>
            <a:chExt cx="3637298" cy="1106235"/>
          </a:xfrm>
        </p:grpSpPr>
        <p:pic>
          <p:nvPicPr>
            <p:cNvPr id="37" name="Picture 36" descr="A cartoon of a horse&#10;&#10;AI-generated content may be incorrect.">
              <a:extLst>
                <a:ext uri="{FF2B5EF4-FFF2-40B4-BE49-F238E27FC236}">
                  <a16:creationId xmlns:a16="http://schemas.microsoft.com/office/drawing/2014/main" id="{B6026A0F-4C78-18EF-A3FF-DC465A8BA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40" b="89916" l="5502" r="94660">
                          <a14:foregroundMark x1="27023" y1="7283" x2="36084" y2="32073"/>
                          <a14:foregroundMark x1="35275" y1="6162" x2="35275" y2="12465"/>
                          <a14:foregroundMark x1="17476" y1="3081" x2="17961" y2="8403"/>
                          <a14:foregroundMark x1="36084" y1="2661" x2="34790" y2="6443"/>
                          <a14:foregroundMark x1="22168" y1="16246" x2="23463" y2="24510"/>
                          <a14:foregroundMark x1="23463" y1="16246" x2="27508" y2="26751"/>
                          <a14:foregroundMark x1="22654" y1="16246" x2="27023" y2="24930"/>
                          <a14:foregroundMark x1="25728" y1="16246" x2="27508" y2="21569"/>
                          <a14:foregroundMark x1="25728" y1="15826" x2="29126" y2="23810"/>
                          <a14:foregroundMark x1="14401" y1="18207" x2="20065" y2="32493"/>
                          <a14:foregroundMark x1="18285" y1="17087" x2="16990" y2="22269"/>
                          <a14:foregroundMark x1="15696" y1="12885" x2="13916" y2="20028"/>
                          <a14:foregroundMark x1="13107" y1="17787" x2="10518" y2="28992"/>
                          <a14:foregroundMark x1="9223" y1="26050" x2="12298" y2="35434"/>
                          <a14:foregroundMark x1="9709" y1="32773" x2="6634" y2="35014"/>
                          <a14:foregroundMark x1="5663" y1="31653" x2="6634" y2="34734"/>
                          <a14:foregroundMark x1="77346" y1="43697" x2="90453" y2="59944"/>
                          <a14:foregroundMark x1="93528" y1="40756" x2="94822" y2="58403"/>
                          <a14:foregroundMark x1="89644" y1="63585" x2="93851" y2="69608"/>
                          <a14:foregroundMark x1="18285" y1="5042" x2="18285" y2="1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933" y="8155372"/>
              <a:ext cx="848257" cy="980025"/>
            </a:xfrm>
            <a:prstGeom prst="rect">
              <a:avLst/>
            </a:prstGeom>
          </p:spPr>
        </p:pic>
        <p:pic>
          <p:nvPicPr>
            <p:cNvPr id="39" name="Picture 38" descr="A drawing of a red apple&#10;&#10;AI-generated content may be incorrect.">
              <a:extLst>
                <a:ext uri="{FF2B5EF4-FFF2-40B4-BE49-F238E27FC236}">
                  <a16:creationId xmlns:a16="http://schemas.microsoft.com/office/drawing/2014/main" id="{3532BDF0-F974-F81E-8326-6F06DE13B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008" y="8137421"/>
              <a:ext cx="869342" cy="879234"/>
            </a:xfrm>
            <a:prstGeom prst="rect">
              <a:avLst/>
            </a:prstGeom>
          </p:spPr>
        </p:pic>
        <p:pic>
          <p:nvPicPr>
            <p:cNvPr id="40" name="Picture 39" descr="A drawing of a cup with a flower on it&#10;&#10;AI-generated content may be incorrect.">
              <a:extLst>
                <a:ext uri="{FF2B5EF4-FFF2-40B4-BE49-F238E27FC236}">
                  <a16:creationId xmlns:a16="http://schemas.microsoft.com/office/drawing/2014/main" id="{E7AEA845-05E5-27DD-1976-4D4E4B94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892" y="8029162"/>
              <a:ext cx="1230281" cy="1040406"/>
            </a:xfrm>
            <a:prstGeom prst="rect">
              <a:avLst/>
            </a:prstGeom>
          </p:spPr>
        </p:pic>
      </p:grpSp>
      <p:pic>
        <p:nvPicPr>
          <p:cNvPr id="1028" name="Picture 4" descr="‫دانلود تصاویر انواع بادام کوهی و درختی با کیفیت بالا‬‎">
            <a:extLst>
              <a:ext uri="{FF2B5EF4-FFF2-40B4-BE49-F238E27FC236}">
                <a16:creationId xmlns:a16="http://schemas.microsoft.com/office/drawing/2014/main" id="{0378AA45-81D0-0EE0-E7B3-79271E392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4" y="5462563"/>
            <a:ext cx="1315902" cy="98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CD0D105C-BBA0-2B10-1939-4E04C9FADC93}"/>
              </a:ext>
            </a:extLst>
          </p:cNvPr>
          <p:cNvGrpSpPr/>
          <p:nvPr/>
        </p:nvGrpSpPr>
        <p:grpSpPr>
          <a:xfrm>
            <a:off x="4003720" y="6405925"/>
            <a:ext cx="968124" cy="989761"/>
            <a:chOff x="4028423" y="6304268"/>
            <a:chExt cx="968124" cy="989761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8CA9ECB-DD99-800B-614E-C1BE74CC7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769" r="93538">
                          <a14:foregroundMark x1="18615" y1="30000" x2="16923" y2="51750"/>
                          <a14:foregroundMark x1="86769" y1="46000" x2="86769" y2="46000"/>
                          <a14:foregroundMark x1="88462" y1="28500" x2="88462" y2="28500"/>
                          <a14:foregroundMark x1="93846" y1="35750" x2="93846" y2="35750"/>
                          <a14:foregroundMark x1="93846" y1="47375" x2="93846" y2="47375"/>
                          <a14:foregroundMark x1="93846" y1="47375" x2="93846" y2="47375"/>
                          <a14:foregroundMark x1="93846" y1="34375" x2="93846" y2="34375"/>
                          <a14:foregroundMark x1="18615" y1="35750" x2="18615" y2="35750"/>
                          <a14:foregroundMark x1="9692" y1="32875" x2="9692" y2="32875"/>
                          <a14:foregroundMark x1="9692" y1="32875" x2="9692" y2="32875"/>
                          <a14:foregroundMark x1="9692" y1="32875" x2="9692" y2="32875"/>
                          <a14:foregroundMark x1="11538" y1="40125" x2="11538" y2="40125"/>
                          <a14:foregroundMark x1="11538" y1="48875" x2="11538" y2="48875"/>
                          <a14:foregroundMark x1="13385" y1="51750" x2="18615" y2="53250"/>
                          <a14:foregroundMark x1="18615" y1="53250" x2="18615" y2="53250"/>
                          <a14:foregroundMark x1="11538" y1="51750" x2="11538" y2="51750"/>
                          <a14:foregroundMark x1="769" y1="44500" x2="769" y2="44500"/>
                          <a14:foregroundMark x1="2615" y1="41625" x2="8000" y2="37250"/>
                          <a14:foregroundMark x1="11538" y1="34375" x2="11538" y2="34375"/>
                          <a14:foregroundMark x1="11538" y1="34375" x2="11538" y2="34375"/>
                          <a14:foregroundMark x1="13385" y1="28500" x2="13385" y2="28500"/>
                          <a14:foregroundMark x1="27692" y1="64875" x2="27692" y2="64875"/>
                          <a14:foregroundMark x1="45538" y1="44500" x2="45538" y2="44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23" y="6695270"/>
              <a:ext cx="486492" cy="59875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5EC10D4-7F98-0CA9-A777-CCC6BB3C8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769" r="93538">
                          <a14:foregroundMark x1="18615" y1="30000" x2="16923" y2="51750"/>
                          <a14:foregroundMark x1="86769" y1="46000" x2="86769" y2="46000"/>
                          <a14:foregroundMark x1="88462" y1="28500" x2="88462" y2="28500"/>
                          <a14:foregroundMark x1="93846" y1="35750" x2="93846" y2="35750"/>
                          <a14:foregroundMark x1="93846" y1="47375" x2="93846" y2="47375"/>
                          <a14:foregroundMark x1="93846" y1="47375" x2="93846" y2="47375"/>
                          <a14:foregroundMark x1="93846" y1="34375" x2="93846" y2="34375"/>
                          <a14:foregroundMark x1="18615" y1="35750" x2="18615" y2="35750"/>
                          <a14:foregroundMark x1="9692" y1="32875" x2="9692" y2="32875"/>
                          <a14:foregroundMark x1="9692" y1="32875" x2="9692" y2="32875"/>
                          <a14:foregroundMark x1="9692" y1="32875" x2="9692" y2="32875"/>
                          <a14:foregroundMark x1="11538" y1="40125" x2="11538" y2="40125"/>
                          <a14:foregroundMark x1="11538" y1="48875" x2="11538" y2="48875"/>
                          <a14:foregroundMark x1="13385" y1="51750" x2="18615" y2="53250"/>
                          <a14:foregroundMark x1="18615" y1="53250" x2="18615" y2="53250"/>
                          <a14:foregroundMark x1="11538" y1="51750" x2="11538" y2="51750"/>
                          <a14:foregroundMark x1="769" y1="44500" x2="769" y2="44500"/>
                          <a14:foregroundMark x1="2615" y1="41625" x2="8000" y2="37250"/>
                          <a14:foregroundMark x1="11538" y1="34375" x2="11538" y2="34375"/>
                          <a14:foregroundMark x1="11538" y1="34375" x2="11538" y2="34375"/>
                          <a14:foregroundMark x1="13385" y1="28500" x2="13385" y2="28500"/>
                          <a14:foregroundMark x1="27692" y1="64875" x2="27692" y2="64875"/>
                          <a14:foregroundMark x1="45538" y1="44500" x2="45538" y2="44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055" y="6695269"/>
              <a:ext cx="486492" cy="598759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A0641C1-BDCF-7D8B-6241-DA7712C8C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769" r="93538">
                          <a14:foregroundMark x1="18615" y1="30000" x2="16923" y2="51750"/>
                          <a14:foregroundMark x1="86769" y1="46000" x2="86769" y2="46000"/>
                          <a14:foregroundMark x1="88462" y1="28500" x2="88462" y2="28500"/>
                          <a14:foregroundMark x1="93846" y1="35750" x2="93846" y2="35750"/>
                          <a14:foregroundMark x1="93846" y1="47375" x2="93846" y2="47375"/>
                          <a14:foregroundMark x1="93846" y1="47375" x2="93846" y2="47375"/>
                          <a14:foregroundMark x1="93846" y1="34375" x2="93846" y2="34375"/>
                          <a14:foregroundMark x1="18615" y1="35750" x2="18615" y2="35750"/>
                          <a14:foregroundMark x1="9692" y1="32875" x2="9692" y2="32875"/>
                          <a14:foregroundMark x1="9692" y1="32875" x2="9692" y2="32875"/>
                          <a14:foregroundMark x1="9692" y1="32875" x2="9692" y2="32875"/>
                          <a14:foregroundMark x1="11538" y1="40125" x2="11538" y2="40125"/>
                          <a14:foregroundMark x1="11538" y1="48875" x2="11538" y2="48875"/>
                          <a14:foregroundMark x1="13385" y1="51750" x2="18615" y2="53250"/>
                          <a14:foregroundMark x1="18615" y1="53250" x2="18615" y2="53250"/>
                          <a14:foregroundMark x1="11538" y1="51750" x2="11538" y2="51750"/>
                          <a14:foregroundMark x1="769" y1="44500" x2="769" y2="44500"/>
                          <a14:foregroundMark x1="2615" y1="41625" x2="8000" y2="37250"/>
                          <a14:foregroundMark x1="11538" y1="34375" x2="11538" y2="34375"/>
                          <a14:foregroundMark x1="11538" y1="34375" x2="11538" y2="34375"/>
                          <a14:foregroundMark x1="13385" y1="28500" x2="13385" y2="28500"/>
                          <a14:foregroundMark x1="27692" y1="64875" x2="27692" y2="64875"/>
                          <a14:foregroundMark x1="45538" y1="44500" x2="45538" y2="44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3900" y="6304268"/>
              <a:ext cx="486492" cy="598759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4E651A6-59E4-B55C-A9AB-21E7E5C70B9C}"/>
              </a:ext>
            </a:extLst>
          </p:cNvPr>
          <p:cNvGrpSpPr/>
          <p:nvPr/>
        </p:nvGrpSpPr>
        <p:grpSpPr>
          <a:xfrm>
            <a:off x="2509532" y="6405572"/>
            <a:ext cx="968124" cy="989761"/>
            <a:chOff x="4028423" y="6304268"/>
            <a:chExt cx="968124" cy="98976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DC4946C-5119-89C7-EA97-73A8C1323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769" r="93538">
                          <a14:foregroundMark x1="18615" y1="30000" x2="16923" y2="51750"/>
                          <a14:foregroundMark x1="86769" y1="46000" x2="86769" y2="46000"/>
                          <a14:foregroundMark x1="88462" y1="28500" x2="88462" y2="28500"/>
                          <a14:foregroundMark x1="93846" y1="35750" x2="93846" y2="35750"/>
                          <a14:foregroundMark x1="93846" y1="47375" x2="93846" y2="47375"/>
                          <a14:foregroundMark x1="93846" y1="47375" x2="93846" y2="47375"/>
                          <a14:foregroundMark x1="93846" y1="34375" x2="93846" y2="34375"/>
                          <a14:foregroundMark x1="18615" y1="35750" x2="18615" y2="35750"/>
                          <a14:foregroundMark x1="9692" y1="32875" x2="9692" y2="32875"/>
                          <a14:foregroundMark x1="9692" y1="32875" x2="9692" y2="32875"/>
                          <a14:foregroundMark x1="9692" y1="32875" x2="9692" y2="32875"/>
                          <a14:foregroundMark x1="11538" y1="40125" x2="11538" y2="40125"/>
                          <a14:foregroundMark x1="11538" y1="48875" x2="11538" y2="48875"/>
                          <a14:foregroundMark x1="13385" y1="51750" x2="18615" y2="53250"/>
                          <a14:foregroundMark x1="18615" y1="53250" x2="18615" y2="53250"/>
                          <a14:foregroundMark x1="11538" y1="51750" x2="11538" y2="51750"/>
                          <a14:foregroundMark x1="769" y1="44500" x2="769" y2="44500"/>
                          <a14:foregroundMark x1="2615" y1="41625" x2="8000" y2="37250"/>
                          <a14:foregroundMark x1="11538" y1="34375" x2="11538" y2="34375"/>
                          <a14:foregroundMark x1="11538" y1="34375" x2="11538" y2="34375"/>
                          <a14:foregroundMark x1="13385" y1="28500" x2="13385" y2="28500"/>
                          <a14:foregroundMark x1="27692" y1="64875" x2="27692" y2="64875"/>
                          <a14:foregroundMark x1="45538" y1="44500" x2="45538" y2="44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23" y="6695270"/>
              <a:ext cx="486492" cy="598759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C0FD5FC-8C75-9729-AA54-9003238CC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769" r="93538">
                          <a14:foregroundMark x1="18615" y1="30000" x2="16923" y2="51750"/>
                          <a14:foregroundMark x1="86769" y1="46000" x2="86769" y2="46000"/>
                          <a14:foregroundMark x1="88462" y1="28500" x2="88462" y2="28500"/>
                          <a14:foregroundMark x1="93846" y1="35750" x2="93846" y2="35750"/>
                          <a14:foregroundMark x1="93846" y1="47375" x2="93846" y2="47375"/>
                          <a14:foregroundMark x1="93846" y1="47375" x2="93846" y2="47375"/>
                          <a14:foregroundMark x1="93846" y1="34375" x2="93846" y2="34375"/>
                          <a14:foregroundMark x1="18615" y1="35750" x2="18615" y2="35750"/>
                          <a14:foregroundMark x1="9692" y1="32875" x2="9692" y2="32875"/>
                          <a14:foregroundMark x1="9692" y1="32875" x2="9692" y2="32875"/>
                          <a14:foregroundMark x1="9692" y1="32875" x2="9692" y2="32875"/>
                          <a14:foregroundMark x1="11538" y1="40125" x2="11538" y2="40125"/>
                          <a14:foregroundMark x1="11538" y1="48875" x2="11538" y2="48875"/>
                          <a14:foregroundMark x1="13385" y1="51750" x2="18615" y2="53250"/>
                          <a14:foregroundMark x1="18615" y1="53250" x2="18615" y2="53250"/>
                          <a14:foregroundMark x1="11538" y1="51750" x2="11538" y2="51750"/>
                          <a14:foregroundMark x1="769" y1="44500" x2="769" y2="44500"/>
                          <a14:foregroundMark x1="2615" y1="41625" x2="8000" y2="37250"/>
                          <a14:foregroundMark x1="11538" y1="34375" x2="11538" y2="34375"/>
                          <a14:foregroundMark x1="11538" y1="34375" x2="11538" y2="34375"/>
                          <a14:foregroundMark x1="13385" y1="28500" x2="13385" y2="28500"/>
                          <a14:foregroundMark x1="27692" y1="64875" x2="27692" y2="64875"/>
                          <a14:foregroundMark x1="45538" y1="44500" x2="45538" y2="44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055" y="6695269"/>
              <a:ext cx="486492" cy="598759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E6C8CFD-83D5-E256-6AC0-08121DD15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769" r="93538">
                          <a14:foregroundMark x1="18615" y1="30000" x2="16923" y2="51750"/>
                          <a14:foregroundMark x1="86769" y1="46000" x2="86769" y2="46000"/>
                          <a14:foregroundMark x1="88462" y1="28500" x2="88462" y2="28500"/>
                          <a14:foregroundMark x1="93846" y1="35750" x2="93846" y2="35750"/>
                          <a14:foregroundMark x1="93846" y1="47375" x2="93846" y2="47375"/>
                          <a14:foregroundMark x1="93846" y1="47375" x2="93846" y2="47375"/>
                          <a14:foregroundMark x1="93846" y1="34375" x2="93846" y2="34375"/>
                          <a14:foregroundMark x1="18615" y1="35750" x2="18615" y2="35750"/>
                          <a14:foregroundMark x1="9692" y1="32875" x2="9692" y2="32875"/>
                          <a14:foregroundMark x1="9692" y1="32875" x2="9692" y2="32875"/>
                          <a14:foregroundMark x1="9692" y1="32875" x2="9692" y2="32875"/>
                          <a14:foregroundMark x1="11538" y1="40125" x2="11538" y2="40125"/>
                          <a14:foregroundMark x1="11538" y1="48875" x2="11538" y2="48875"/>
                          <a14:foregroundMark x1="13385" y1="51750" x2="18615" y2="53250"/>
                          <a14:foregroundMark x1="18615" y1="53250" x2="18615" y2="53250"/>
                          <a14:foregroundMark x1="11538" y1="51750" x2="11538" y2="51750"/>
                          <a14:foregroundMark x1="769" y1="44500" x2="769" y2="44500"/>
                          <a14:foregroundMark x1="2615" y1="41625" x2="8000" y2="37250"/>
                          <a14:foregroundMark x1="11538" y1="34375" x2="11538" y2="34375"/>
                          <a14:foregroundMark x1="11538" y1="34375" x2="11538" y2="34375"/>
                          <a14:foregroundMark x1="13385" y1="28500" x2="13385" y2="28500"/>
                          <a14:foregroundMark x1="27692" y1="64875" x2="27692" y2="64875"/>
                          <a14:foregroundMark x1="45538" y1="44500" x2="45538" y2="44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3900" y="6304268"/>
              <a:ext cx="486492" cy="598759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BA8210D-26FB-563A-BCAF-D6DCF18249F5}"/>
              </a:ext>
            </a:extLst>
          </p:cNvPr>
          <p:cNvGrpSpPr/>
          <p:nvPr/>
        </p:nvGrpSpPr>
        <p:grpSpPr>
          <a:xfrm>
            <a:off x="655542" y="6405571"/>
            <a:ext cx="968124" cy="989761"/>
            <a:chOff x="4028423" y="6304268"/>
            <a:chExt cx="968124" cy="989761"/>
          </a:xfrm>
        </p:grpSpPr>
        <p:pic>
          <p:nvPicPr>
            <p:cNvPr id="1024" name="Picture 1023">
              <a:extLst>
                <a:ext uri="{FF2B5EF4-FFF2-40B4-BE49-F238E27FC236}">
                  <a16:creationId xmlns:a16="http://schemas.microsoft.com/office/drawing/2014/main" id="{CD583400-20D7-30D9-1BCC-16EBC0997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769" r="93538">
                          <a14:foregroundMark x1="18615" y1="30000" x2="16923" y2="51750"/>
                          <a14:foregroundMark x1="86769" y1="46000" x2="86769" y2="46000"/>
                          <a14:foregroundMark x1="88462" y1="28500" x2="88462" y2="28500"/>
                          <a14:foregroundMark x1="93846" y1="35750" x2="93846" y2="35750"/>
                          <a14:foregroundMark x1="93846" y1="47375" x2="93846" y2="47375"/>
                          <a14:foregroundMark x1="93846" y1="47375" x2="93846" y2="47375"/>
                          <a14:foregroundMark x1="93846" y1="34375" x2="93846" y2="34375"/>
                          <a14:foregroundMark x1="18615" y1="35750" x2="18615" y2="35750"/>
                          <a14:foregroundMark x1="9692" y1="32875" x2="9692" y2="32875"/>
                          <a14:foregroundMark x1="9692" y1="32875" x2="9692" y2="32875"/>
                          <a14:foregroundMark x1="9692" y1="32875" x2="9692" y2="32875"/>
                          <a14:foregroundMark x1="11538" y1="40125" x2="11538" y2="40125"/>
                          <a14:foregroundMark x1="11538" y1="48875" x2="11538" y2="48875"/>
                          <a14:foregroundMark x1="13385" y1="51750" x2="18615" y2="53250"/>
                          <a14:foregroundMark x1="18615" y1="53250" x2="18615" y2="53250"/>
                          <a14:foregroundMark x1="11538" y1="51750" x2="11538" y2="51750"/>
                          <a14:foregroundMark x1="769" y1="44500" x2="769" y2="44500"/>
                          <a14:foregroundMark x1="2615" y1="41625" x2="8000" y2="37250"/>
                          <a14:foregroundMark x1="11538" y1="34375" x2="11538" y2="34375"/>
                          <a14:foregroundMark x1="11538" y1="34375" x2="11538" y2="34375"/>
                          <a14:foregroundMark x1="13385" y1="28500" x2="13385" y2="28500"/>
                          <a14:foregroundMark x1="27692" y1="64875" x2="27692" y2="64875"/>
                          <a14:foregroundMark x1="45538" y1="44500" x2="45538" y2="44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23" y="6695270"/>
              <a:ext cx="486492" cy="598759"/>
            </a:xfrm>
            <a:prstGeom prst="rect">
              <a:avLst/>
            </a:prstGeom>
          </p:spPr>
        </p:pic>
        <p:pic>
          <p:nvPicPr>
            <p:cNvPr id="1025" name="Picture 1024">
              <a:extLst>
                <a:ext uri="{FF2B5EF4-FFF2-40B4-BE49-F238E27FC236}">
                  <a16:creationId xmlns:a16="http://schemas.microsoft.com/office/drawing/2014/main" id="{E781CD37-2196-429C-293A-00BE41A2C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769" r="93538">
                          <a14:foregroundMark x1="18615" y1="30000" x2="16923" y2="51750"/>
                          <a14:foregroundMark x1="86769" y1="46000" x2="86769" y2="46000"/>
                          <a14:foregroundMark x1="88462" y1="28500" x2="88462" y2="28500"/>
                          <a14:foregroundMark x1="93846" y1="35750" x2="93846" y2="35750"/>
                          <a14:foregroundMark x1="93846" y1="47375" x2="93846" y2="47375"/>
                          <a14:foregroundMark x1="93846" y1="47375" x2="93846" y2="47375"/>
                          <a14:foregroundMark x1="93846" y1="34375" x2="93846" y2="34375"/>
                          <a14:foregroundMark x1="18615" y1="35750" x2="18615" y2="35750"/>
                          <a14:foregroundMark x1="9692" y1="32875" x2="9692" y2="32875"/>
                          <a14:foregroundMark x1="9692" y1="32875" x2="9692" y2="32875"/>
                          <a14:foregroundMark x1="9692" y1="32875" x2="9692" y2="32875"/>
                          <a14:foregroundMark x1="11538" y1="40125" x2="11538" y2="40125"/>
                          <a14:foregroundMark x1="11538" y1="48875" x2="11538" y2="48875"/>
                          <a14:foregroundMark x1="13385" y1="51750" x2="18615" y2="53250"/>
                          <a14:foregroundMark x1="18615" y1="53250" x2="18615" y2="53250"/>
                          <a14:foregroundMark x1="11538" y1="51750" x2="11538" y2="51750"/>
                          <a14:foregroundMark x1="769" y1="44500" x2="769" y2="44500"/>
                          <a14:foregroundMark x1="2615" y1="41625" x2="8000" y2="37250"/>
                          <a14:foregroundMark x1="11538" y1="34375" x2="11538" y2="34375"/>
                          <a14:foregroundMark x1="11538" y1="34375" x2="11538" y2="34375"/>
                          <a14:foregroundMark x1="13385" y1="28500" x2="13385" y2="28500"/>
                          <a14:foregroundMark x1="27692" y1="64875" x2="27692" y2="64875"/>
                          <a14:foregroundMark x1="45538" y1="44500" x2="45538" y2="44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055" y="6695269"/>
              <a:ext cx="486492" cy="598759"/>
            </a:xfrm>
            <a:prstGeom prst="rect">
              <a:avLst/>
            </a:prstGeom>
          </p:spPr>
        </p:pic>
        <p:pic>
          <p:nvPicPr>
            <p:cNvPr id="1027" name="Picture 1026">
              <a:extLst>
                <a:ext uri="{FF2B5EF4-FFF2-40B4-BE49-F238E27FC236}">
                  <a16:creationId xmlns:a16="http://schemas.microsoft.com/office/drawing/2014/main" id="{CF7D2EA6-D0ED-3B6F-10C5-6A6B18A32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769" r="93538">
                          <a14:foregroundMark x1="18615" y1="30000" x2="16923" y2="51750"/>
                          <a14:foregroundMark x1="86769" y1="46000" x2="86769" y2="46000"/>
                          <a14:foregroundMark x1="88462" y1="28500" x2="88462" y2="28500"/>
                          <a14:foregroundMark x1="93846" y1="35750" x2="93846" y2="35750"/>
                          <a14:foregroundMark x1="93846" y1="47375" x2="93846" y2="47375"/>
                          <a14:foregroundMark x1="93846" y1="47375" x2="93846" y2="47375"/>
                          <a14:foregroundMark x1="93846" y1="34375" x2="93846" y2="34375"/>
                          <a14:foregroundMark x1="18615" y1="35750" x2="18615" y2="35750"/>
                          <a14:foregroundMark x1="9692" y1="32875" x2="9692" y2="32875"/>
                          <a14:foregroundMark x1="9692" y1="32875" x2="9692" y2="32875"/>
                          <a14:foregroundMark x1="9692" y1="32875" x2="9692" y2="32875"/>
                          <a14:foregroundMark x1="11538" y1="40125" x2="11538" y2="40125"/>
                          <a14:foregroundMark x1="11538" y1="48875" x2="11538" y2="48875"/>
                          <a14:foregroundMark x1="13385" y1="51750" x2="18615" y2="53250"/>
                          <a14:foregroundMark x1="18615" y1="53250" x2="18615" y2="53250"/>
                          <a14:foregroundMark x1="11538" y1="51750" x2="11538" y2="51750"/>
                          <a14:foregroundMark x1="769" y1="44500" x2="769" y2="44500"/>
                          <a14:foregroundMark x1="2615" y1="41625" x2="8000" y2="37250"/>
                          <a14:foregroundMark x1="11538" y1="34375" x2="11538" y2="34375"/>
                          <a14:foregroundMark x1="11538" y1="34375" x2="11538" y2="34375"/>
                          <a14:foregroundMark x1="13385" y1="28500" x2="13385" y2="28500"/>
                          <a14:foregroundMark x1="27692" y1="64875" x2="27692" y2="64875"/>
                          <a14:foregroundMark x1="45538" y1="44500" x2="45538" y2="44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3900" y="6304268"/>
              <a:ext cx="486492" cy="598759"/>
            </a:xfrm>
            <a:prstGeom prst="rect">
              <a:avLst/>
            </a:prstGeom>
          </p:spPr>
        </p:pic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6040ED4D-181D-D039-CE88-60A83ABA94CF}"/>
              </a:ext>
            </a:extLst>
          </p:cNvPr>
          <p:cNvGrpSpPr/>
          <p:nvPr/>
        </p:nvGrpSpPr>
        <p:grpSpPr>
          <a:xfrm>
            <a:off x="5457245" y="6443595"/>
            <a:ext cx="968124" cy="989761"/>
            <a:chOff x="4028423" y="6304268"/>
            <a:chExt cx="968124" cy="989761"/>
          </a:xfrm>
        </p:grpSpPr>
        <p:pic>
          <p:nvPicPr>
            <p:cNvPr id="1031" name="Picture 1030">
              <a:extLst>
                <a:ext uri="{FF2B5EF4-FFF2-40B4-BE49-F238E27FC236}">
                  <a16:creationId xmlns:a16="http://schemas.microsoft.com/office/drawing/2014/main" id="{2101483D-9B16-C090-6AED-A01099038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769" r="93538">
                          <a14:foregroundMark x1="18615" y1="30000" x2="16923" y2="51750"/>
                          <a14:foregroundMark x1="86769" y1="46000" x2="86769" y2="46000"/>
                          <a14:foregroundMark x1="88462" y1="28500" x2="88462" y2="28500"/>
                          <a14:foregroundMark x1="93846" y1="35750" x2="93846" y2="35750"/>
                          <a14:foregroundMark x1="93846" y1="47375" x2="93846" y2="47375"/>
                          <a14:foregroundMark x1="93846" y1="47375" x2="93846" y2="47375"/>
                          <a14:foregroundMark x1="93846" y1="34375" x2="93846" y2="34375"/>
                          <a14:foregroundMark x1="18615" y1="35750" x2="18615" y2="35750"/>
                          <a14:foregroundMark x1="9692" y1="32875" x2="9692" y2="32875"/>
                          <a14:foregroundMark x1="9692" y1="32875" x2="9692" y2="32875"/>
                          <a14:foregroundMark x1="9692" y1="32875" x2="9692" y2="32875"/>
                          <a14:foregroundMark x1="11538" y1="40125" x2="11538" y2="40125"/>
                          <a14:foregroundMark x1="11538" y1="48875" x2="11538" y2="48875"/>
                          <a14:foregroundMark x1="13385" y1="51750" x2="18615" y2="53250"/>
                          <a14:foregroundMark x1="18615" y1="53250" x2="18615" y2="53250"/>
                          <a14:foregroundMark x1="11538" y1="51750" x2="11538" y2="51750"/>
                          <a14:foregroundMark x1="769" y1="44500" x2="769" y2="44500"/>
                          <a14:foregroundMark x1="2615" y1="41625" x2="8000" y2="37250"/>
                          <a14:foregroundMark x1="11538" y1="34375" x2="11538" y2="34375"/>
                          <a14:foregroundMark x1="11538" y1="34375" x2="11538" y2="34375"/>
                          <a14:foregroundMark x1="13385" y1="28500" x2="13385" y2="28500"/>
                          <a14:foregroundMark x1="27692" y1="64875" x2="27692" y2="64875"/>
                          <a14:foregroundMark x1="45538" y1="44500" x2="45538" y2="44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423" y="6695270"/>
              <a:ext cx="486492" cy="598759"/>
            </a:xfrm>
            <a:prstGeom prst="rect">
              <a:avLst/>
            </a:prstGeom>
          </p:spPr>
        </p:pic>
        <p:pic>
          <p:nvPicPr>
            <p:cNvPr id="1032" name="Picture 1031">
              <a:extLst>
                <a:ext uri="{FF2B5EF4-FFF2-40B4-BE49-F238E27FC236}">
                  <a16:creationId xmlns:a16="http://schemas.microsoft.com/office/drawing/2014/main" id="{08D06B73-709E-EECE-3880-8E2C6192F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769" r="93538">
                          <a14:foregroundMark x1="18615" y1="30000" x2="16923" y2="51750"/>
                          <a14:foregroundMark x1="86769" y1="46000" x2="86769" y2="46000"/>
                          <a14:foregroundMark x1="88462" y1="28500" x2="88462" y2="28500"/>
                          <a14:foregroundMark x1="93846" y1="35750" x2="93846" y2="35750"/>
                          <a14:foregroundMark x1="93846" y1="47375" x2="93846" y2="47375"/>
                          <a14:foregroundMark x1="93846" y1="47375" x2="93846" y2="47375"/>
                          <a14:foregroundMark x1="93846" y1="34375" x2="93846" y2="34375"/>
                          <a14:foregroundMark x1="18615" y1="35750" x2="18615" y2="35750"/>
                          <a14:foregroundMark x1="9692" y1="32875" x2="9692" y2="32875"/>
                          <a14:foregroundMark x1="9692" y1="32875" x2="9692" y2="32875"/>
                          <a14:foregroundMark x1="9692" y1="32875" x2="9692" y2="32875"/>
                          <a14:foregroundMark x1="11538" y1="40125" x2="11538" y2="40125"/>
                          <a14:foregroundMark x1="11538" y1="48875" x2="11538" y2="48875"/>
                          <a14:foregroundMark x1="13385" y1="51750" x2="18615" y2="53250"/>
                          <a14:foregroundMark x1="18615" y1="53250" x2="18615" y2="53250"/>
                          <a14:foregroundMark x1="11538" y1="51750" x2="11538" y2="51750"/>
                          <a14:foregroundMark x1="769" y1="44500" x2="769" y2="44500"/>
                          <a14:foregroundMark x1="2615" y1="41625" x2="8000" y2="37250"/>
                          <a14:foregroundMark x1="11538" y1="34375" x2="11538" y2="34375"/>
                          <a14:foregroundMark x1="11538" y1="34375" x2="11538" y2="34375"/>
                          <a14:foregroundMark x1="13385" y1="28500" x2="13385" y2="28500"/>
                          <a14:foregroundMark x1="27692" y1="64875" x2="27692" y2="64875"/>
                          <a14:foregroundMark x1="45538" y1="44500" x2="45538" y2="44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055" y="6695269"/>
              <a:ext cx="486492" cy="598759"/>
            </a:xfrm>
            <a:prstGeom prst="rect">
              <a:avLst/>
            </a:prstGeom>
          </p:spPr>
        </p:pic>
        <p:pic>
          <p:nvPicPr>
            <p:cNvPr id="1033" name="Picture 1032">
              <a:extLst>
                <a:ext uri="{FF2B5EF4-FFF2-40B4-BE49-F238E27FC236}">
                  <a16:creationId xmlns:a16="http://schemas.microsoft.com/office/drawing/2014/main" id="{E7DD67E1-0D11-D2D6-E460-FC51D38EB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769" r="93538">
                          <a14:foregroundMark x1="18615" y1="30000" x2="16923" y2="51750"/>
                          <a14:foregroundMark x1="86769" y1="46000" x2="86769" y2="46000"/>
                          <a14:foregroundMark x1="88462" y1="28500" x2="88462" y2="28500"/>
                          <a14:foregroundMark x1="93846" y1="35750" x2="93846" y2="35750"/>
                          <a14:foregroundMark x1="93846" y1="47375" x2="93846" y2="47375"/>
                          <a14:foregroundMark x1="93846" y1="47375" x2="93846" y2="47375"/>
                          <a14:foregroundMark x1="93846" y1="34375" x2="93846" y2="34375"/>
                          <a14:foregroundMark x1="18615" y1="35750" x2="18615" y2="35750"/>
                          <a14:foregroundMark x1="9692" y1="32875" x2="9692" y2="32875"/>
                          <a14:foregroundMark x1="9692" y1="32875" x2="9692" y2="32875"/>
                          <a14:foregroundMark x1="9692" y1="32875" x2="9692" y2="32875"/>
                          <a14:foregroundMark x1="11538" y1="40125" x2="11538" y2="40125"/>
                          <a14:foregroundMark x1="11538" y1="48875" x2="11538" y2="48875"/>
                          <a14:foregroundMark x1="13385" y1="51750" x2="18615" y2="53250"/>
                          <a14:foregroundMark x1="18615" y1="53250" x2="18615" y2="53250"/>
                          <a14:foregroundMark x1="11538" y1="51750" x2="11538" y2="51750"/>
                          <a14:foregroundMark x1="769" y1="44500" x2="769" y2="44500"/>
                          <a14:foregroundMark x1="2615" y1="41625" x2="8000" y2="37250"/>
                          <a14:foregroundMark x1="11538" y1="34375" x2="11538" y2="34375"/>
                          <a14:foregroundMark x1="11538" y1="34375" x2="11538" y2="34375"/>
                          <a14:foregroundMark x1="13385" y1="28500" x2="13385" y2="28500"/>
                          <a14:foregroundMark x1="27692" y1="64875" x2="27692" y2="64875"/>
                          <a14:foregroundMark x1="45538" y1="44500" x2="45538" y2="44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3900" y="6304268"/>
              <a:ext cx="486492" cy="598759"/>
            </a:xfrm>
            <a:prstGeom prst="rect">
              <a:avLst/>
            </a:prstGeom>
          </p:spPr>
        </p:pic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F33480C5-4616-2277-DEB5-79A0D46734DC}"/>
              </a:ext>
            </a:extLst>
          </p:cNvPr>
          <p:cNvGrpSpPr/>
          <p:nvPr/>
        </p:nvGrpSpPr>
        <p:grpSpPr>
          <a:xfrm>
            <a:off x="1204527" y="9075218"/>
            <a:ext cx="4495964" cy="370355"/>
            <a:chOff x="1229674" y="9071161"/>
            <a:chExt cx="4495964" cy="370355"/>
          </a:xfrm>
        </p:grpSpPr>
        <p:sp>
          <p:nvSpPr>
            <p:cNvPr id="1034" name="Flowchart: Connector 1033">
              <a:extLst>
                <a:ext uri="{FF2B5EF4-FFF2-40B4-BE49-F238E27FC236}">
                  <a16:creationId xmlns:a16="http://schemas.microsoft.com/office/drawing/2014/main" id="{3261AD0E-2CA8-8D6E-09C2-5ACE7796DB83}"/>
                </a:ext>
              </a:extLst>
            </p:cNvPr>
            <p:cNvSpPr/>
            <p:nvPr/>
          </p:nvSpPr>
          <p:spPr>
            <a:xfrm>
              <a:off x="5365014" y="9076380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Flowchart: Connector 1034">
              <a:extLst>
                <a:ext uri="{FF2B5EF4-FFF2-40B4-BE49-F238E27FC236}">
                  <a16:creationId xmlns:a16="http://schemas.microsoft.com/office/drawing/2014/main" id="{CE2B468F-C4DC-CB98-4AF1-C40B4876199A}"/>
                </a:ext>
              </a:extLst>
            </p:cNvPr>
            <p:cNvSpPr/>
            <p:nvPr/>
          </p:nvSpPr>
          <p:spPr>
            <a:xfrm>
              <a:off x="4213912" y="9080892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Flowchart: Connector 1035">
              <a:extLst>
                <a:ext uri="{FF2B5EF4-FFF2-40B4-BE49-F238E27FC236}">
                  <a16:creationId xmlns:a16="http://schemas.microsoft.com/office/drawing/2014/main" id="{AE01D962-699C-5E17-C608-369803FB9E8B}"/>
                </a:ext>
              </a:extLst>
            </p:cNvPr>
            <p:cNvSpPr/>
            <p:nvPr/>
          </p:nvSpPr>
          <p:spPr>
            <a:xfrm>
              <a:off x="2712479" y="9071161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Flowchart: Connector 1036">
              <a:extLst>
                <a:ext uri="{FF2B5EF4-FFF2-40B4-BE49-F238E27FC236}">
                  <a16:creationId xmlns:a16="http://schemas.microsoft.com/office/drawing/2014/main" id="{A23008B0-A29B-A39E-E19B-94CB192AC0E9}"/>
                </a:ext>
              </a:extLst>
            </p:cNvPr>
            <p:cNvSpPr/>
            <p:nvPr/>
          </p:nvSpPr>
          <p:spPr>
            <a:xfrm>
              <a:off x="1229674" y="9076380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0" name="TextBox 1039">
            <a:extLst>
              <a:ext uri="{FF2B5EF4-FFF2-40B4-BE49-F238E27FC236}">
                <a16:creationId xmlns:a16="http://schemas.microsoft.com/office/drawing/2014/main" id="{7564EAD6-CFAC-C1E7-9400-39368FCA901C}"/>
              </a:ext>
            </a:extLst>
          </p:cNvPr>
          <p:cNvSpPr txBox="1"/>
          <p:nvPr/>
        </p:nvSpPr>
        <p:spPr>
          <a:xfrm>
            <a:off x="3275377" y="9569930"/>
            <a:ext cx="37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pic>
        <p:nvPicPr>
          <p:cNvPr id="1041" name="Picture 1040">
            <a:extLst>
              <a:ext uri="{FF2B5EF4-FFF2-40B4-BE49-F238E27FC236}">
                <a16:creationId xmlns:a16="http://schemas.microsoft.com/office/drawing/2014/main" id="{1F6AF75E-CC1C-5BAF-D242-87AAEE1A744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5725" t="16053" r="34143" b="67211"/>
          <a:stretch/>
        </p:blipFill>
        <p:spPr>
          <a:xfrm>
            <a:off x="1036724" y="8251105"/>
            <a:ext cx="766390" cy="688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248400" cy="847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عزیزم! زیبا بنویس و بلند بخوان.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        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 بـ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ب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آ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بابا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 باب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1907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7555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1140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63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1670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5900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1117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739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0313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304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0838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9068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234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10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248400" cy="833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عزیزم! املاء بنویس</a:t>
            </a:r>
            <a:endParaRPr lang="fa-IR" dirty="0">
              <a:solidFill>
                <a:prstClr val="black"/>
              </a:solidFill>
              <a:latin typeface="Calibri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1907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7555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1140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63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1670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5900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86355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358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0313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304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0838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9068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960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11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248400" cy="847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عزیزم! زیبا بنویس و بلند بخوان.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 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بـ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 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با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dirty="0">
              <a:solidFill>
                <a:prstClr val="black"/>
              </a:solidFill>
              <a:latin typeface="Calibri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1907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7555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1140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63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1670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5900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2070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6440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0313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304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0838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9068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0700BCBD-EBF8-225C-4581-4B6E52C566CB}"/>
              </a:ext>
            </a:extLst>
          </p:cNvPr>
          <p:cNvGrpSpPr/>
          <p:nvPr/>
        </p:nvGrpSpPr>
        <p:grpSpPr>
          <a:xfrm>
            <a:off x="4843008" y="6251232"/>
            <a:ext cx="1287857" cy="367866"/>
            <a:chOff x="4696663" y="3441898"/>
            <a:chExt cx="1287857" cy="36786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0090A2-7031-8A62-A2B2-03A1ED15FE11}"/>
                </a:ext>
              </a:extLst>
            </p:cNvPr>
            <p:cNvGrpSpPr/>
            <p:nvPr/>
          </p:nvGrpSpPr>
          <p:grpSpPr>
            <a:xfrm>
              <a:off x="5167363" y="3441898"/>
              <a:ext cx="817157" cy="367866"/>
              <a:chOff x="4062966" y="504928"/>
              <a:chExt cx="817157" cy="367866"/>
            </a:xfrm>
          </p:grpSpPr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F5AD7AD6-37E8-31ED-D297-6A36A58273DC}"/>
                  </a:ext>
                </a:extLst>
              </p:cNvPr>
              <p:cNvSpPr/>
              <p:nvPr/>
            </p:nvSpPr>
            <p:spPr>
              <a:xfrm>
                <a:off x="4519499" y="504928"/>
                <a:ext cx="360624" cy="360624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EA802288-E718-EF6D-34AC-4482004F6773}"/>
                  </a:ext>
                </a:extLst>
              </p:cNvPr>
              <p:cNvSpPr/>
              <p:nvPr/>
            </p:nvSpPr>
            <p:spPr>
              <a:xfrm>
                <a:off x="4062966" y="512170"/>
                <a:ext cx="360624" cy="360624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50B4F959-2F3C-CD8D-0BBF-DD5C831A52B7}"/>
                </a:ext>
              </a:extLst>
            </p:cNvPr>
            <p:cNvSpPr/>
            <p:nvPr/>
          </p:nvSpPr>
          <p:spPr>
            <a:xfrm>
              <a:off x="4696663" y="3441898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C654B8D-1FA6-6C4F-DB4D-3E479EFD02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43008" y="5683235"/>
            <a:ext cx="1316850" cy="3901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39D4C0-F84F-0A63-F8EF-CAE74DDFAD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43008" y="5196963"/>
            <a:ext cx="1316850" cy="39017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059FCFF-C6ED-DDB4-23F0-F0363A0AE53B}"/>
              </a:ext>
            </a:extLst>
          </p:cNvPr>
          <p:cNvGrpSpPr/>
          <p:nvPr/>
        </p:nvGrpSpPr>
        <p:grpSpPr>
          <a:xfrm>
            <a:off x="4386475" y="4604683"/>
            <a:ext cx="1816914" cy="952904"/>
            <a:chOff x="4167606" y="3441898"/>
            <a:chExt cx="1816914" cy="95290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431F482-C1F7-02C8-D937-E078F6E40FDF}"/>
                </a:ext>
              </a:extLst>
            </p:cNvPr>
            <p:cNvGrpSpPr/>
            <p:nvPr/>
          </p:nvGrpSpPr>
          <p:grpSpPr>
            <a:xfrm>
              <a:off x="5167363" y="3441898"/>
              <a:ext cx="817157" cy="367866"/>
              <a:chOff x="4062966" y="504928"/>
              <a:chExt cx="817157" cy="367866"/>
            </a:xfrm>
          </p:grpSpPr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A689489E-CDC1-6575-C772-89601B1EF4B8}"/>
                  </a:ext>
                </a:extLst>
              </p:cNvPr>
              <p:cNvSpPr/>
              <p:nvPr/>
            </p:nvSpPr>
            <p:spPr>
              <a:xfrm>
                <a:off x="4519499" y="504928"/>
                <a:ext cx="360624" cy="360624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1A215570-7A2A-6C5D-06AB-571C9D3FEEEB}"/>
                  </a:ext>
                </a:extLst>
              </p:cNvPr>
              <p:cNvSpPr/>
              <p:nvPr/>
            </p:nvSpPr>
            <p:spPr>
              <a:xfrm>
                <a:off x="4062966" y="512170"/>
                <a:ext cx="360624" cy="360624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A9A0FF3D-E3DE-D126-11FF-127250A42ED5}"/>
                </a:ext>
              </a:extLst>
            </p:cNvPr>
            <p:cNvSpPr/>
            <p:nvPr/>
          </p:nvSpPr>
          <p:spPr>
            <a:xfrm>
              <a:off x="4167606" y="4034178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55972E-8C4C-2D14-52BA-7F370390204C}"/>
              </a:ext>
            </a:extLst>
          </p:cNvPr>
          <p:cNvGrpSpPr/>
          <p:nvPr/>
        </p:nvGrpSpPr>
        <p:grpSpPr>
          <a:xfrm>
            <a:off x="5359333" y="4042123"/>
            <a:ext cx="817157" cy="367866"/>
            <a:chOff x="4062966" y="504928"/>
            <a:chExt cx="817157" cy="367866"/>
          </a:xfrm>
        </p:grpSpPr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3A776FDF-8D38-017F-D3E9-35BBA70CAFB1}"/>
                </a:ext>
              </a:extLst>
            </p:cNvPr>
            <p:cNvSpPr/>
            <p:nvPr/>
          </p:nvSpPr>
          <p:spPr>
            <a:xfrm>
              <a:off x="4519499" y="504928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70F9FDF1-A528-60C7-6DDA-1075A68391A3}"/>
                </a:ext>
              </a:extLst>
            </p:cNvPr>
            <p:cNvSpPr/>
            <p:nvPr/>
          </p:nvSpPr>
          <p:spPr>
            <a:xfrm>
              <a:off x="4062966" y="512170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938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1907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7555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1140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63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1670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5900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86355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358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0313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304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0838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9068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529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9529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8962042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8269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695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089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-5240"/>
            <a:ext cx="450067" cy="450377"/>
          </a:xfrm>
          <a:prstGeom prst="ellipse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3666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13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742515-1F62-C4FB-C62D-E586E0A7D977}"/>
              </a:ext>
            </a:extLst>
          </p:cNvPr>
          <p:cNvSpPr/>
          <p:nvPr/>
        </p:nvSpPr>
        <p:spPr>
          <a:xfrm>
            <a:off x="2701498" y="297897"/>
            <a:ext cx="1455005" cy="5366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IranMOGHTASA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A21355-37E1-D034-CD4F-EB6F77F7F50F}"/>
              </a:ext>
            </a:extLst>
          </p:cNvPr>
          <p:cNvSpPr txBox="1"/>
          <p:nvPr/>
        </p:nvSpPr>
        <p:spPr>
          <a:xfrm>
            <a:off x="2490651" y="445137"/>
            <a:ext cx="1802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A-bad kh@t2" panose="00000700000000000000" pitchFamily="2" charset="-78"/>
              </a:rPr>
              <a:t>اَبر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A532ED-6EB6-B383-D018-6FD2B1356F5F}"/>
              </a:ext>
            </a:extLst>
          </p:cNvPr>
          <p:cNvSpPr txBox="1"/>
          <p:nvPr/>
        </p:nvSpPr>
        <p:spPr>
          <a:xfrm>
            <a:off x="5270187" y="-32889"/>
            <a:ext cx="83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A-bad kh@t2" panose="00000700000000000000" pitchFamily="2" charset="-78"/>
              </a:rPr>
              <a:t>درس 2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853FF-8505-334E-9624-580E61BCE694}"/>
              </a:ext>
            </a:extLst>
          </p:cNvPr>
          <p:cNvSpPr txBox="1"/>
          <p:nvPr/>
        </p:nvSpPr>
        <p:spPr>
          <a:xfrm>
            <a:off x="571500" y="961911"/>
            <a:ext cx="5749644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cs typeface="Far.Diplomaat" panose="00000400000000000000" pitchFamily="2" charset="-78"/>
              </a:rPr>
              <a:t>دلبندم! ترکیب کن و هرترکیب را به تصویر مربوط به آن وصل کن.</a:t>
            </a: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r>
              <a:rPr lang="fa-IR" sz="2000" dirty="0">
                <a:cs typeface="Far.Diplomaat" panose="00000400000000000000" pitchFamily="2" charset="-78"/>
              </a:rPr>
              <a:t> </a:t>
            </a:r>
          </a:p>
          <a:p>
            <a:pPr algn="r" rtl="1"/>
            <a:r>
              <a:rPr lang="fa-IR" sz="2000" dirty="0">
                <a:cs typeface="Far.Diplomaat" panose="00000400000000000000" pitchFamily="2" charset="-78"/>
              </a:rPr>
              <a:t>             </a:t>
            </a:r>
            <a:endParaRPr lang="en-US" sz="2000" dirty="0">
              <a:cs typeface="Far.Diplomaat" panose="00000400000000000000" pitchFamily="2" charset="-78"/>
            </a:endParaRPr>
          </a:p>
          <a:p>
            <a:pPr algn="r" rtl="1"/>
            <a:endParaRPr lang="en-US" sz="2000" dirty="0">
              <a:cs typeface="Far.Diplomaat" panose="00000400000000000000" pitchFamily="2" charset="-78"/>
            </a:endParaRPr>
          </a:p>
          <a:p>
            <a:pPr algn="r" rtl="1"/>
            <a:r>
              <a:rPr lang="fa-IR" sz="2000" dirty="0">
                <a:cs typeface="Far.Diplomaat" panose="00000400000000000000" pitchFamily="2" charset="-78"/>
              </a:rPr>
              <a:t>نازنینم! بخش اول اسم هر تصویر را بنویس.</a:t>
            </a: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r>
              <a:rPr lang="fa-IR" sz="2000" dirty="0">
                <a:cs typeface="Far.Diplomaat" panose="00000400000000000000" pitchFamily="2" charset="-78"/>
              </a:rPr>
              <a:t>عزیزم! کلمه ها را بخوان و صداها را جدا کن.</a:t>
            </a: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en-US" sz="2000" dirty="0">
              <a:cs typeface="Far.Diplomaat" panose="000004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78980F-5EA7-3522-413C-E66876DF1592}"/>
              </a:ext>
            </a:extLst>
          </p:cNvPr>
          <p:cNvGrpSpPr/>
          <p:nvPr/>
        </p:nvGrpSpPr>
        <p:grpSpPr>
          <a:xfrm>
            <a:off x="4885560" y="1608548"/>
            <a:ext cx="817157" cy="367866"/>
            <a:chOff x="4062966" y="504928"/>
            <a:chExt cx="817157" cy="367866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D5083348-8116-DB6E-EF82-F66DC0DE85BD}"/>
                </a:ext>
              </a:extLst>
            </p:cNvPr>
            <p:cNvSpPr/>
            <p:nvPr/>
          </p:nvSpPr>
          <p:spPr>
            <a:xfrm>
              <a:off x="4519499" y="504928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23211CF-86C9-5FAB-7E52-54F4AABD9E46}"/>
                </a:ext>
              </a:extLst>
            </p:cNvPr>
            <p:cNvSpPr/>
            <p:nvPr/>
          </p:nvSpPr>
          <p:spPr>
            <a:xfrm>
              <a:off x="4062966" y="512170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AC27D6-89F8-5A24-9352-4E366FFDFD0F}"/>
              </a:ext>
            </a:extLst>
          </p:cNvPr>
          <p:cNvGrpSpPr/>
          <p:nvPr/>
        </p:nvGrpSpPr>
        <p:grpSpPr>
          <a:xfrm>
            <a:off x="4965772" y="1581937"/>
            <a:ext cx="919007" cy="416060"/>
            <a:chOff x="5699625" y="1686064"/>
            <a:chExt cx="919007" cy="4160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F48463-0347-4191-B1BF-80881BA8C66C}"/>
                </a:ext>
              </a:extLst>
            </p:cNvPr>
            <p:cNvSpPr txBox="1"/>
            <p:nvPr/>
          </p:nvSpPr>
          <p:spPr>
            <a:xfrm>
              <a:off x="6170225" y="1686064"/>
              <a:ext cx="4484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000" dirty="0">
                  <a:cs typeface="A-bad kh@t2" panose="00000700000000000000" pitchFamily="2" charset="-78"/>
                </a:rPr>
                <a:t>بـ</a:t>
              </a:r>
              <a:endParaRPr lang="en-US" sz="2000" dirty="0">
                <a:cs typeface="A-bad kh@t2" panose="000007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556449-8FA8-CB00-497D-C34B95FD7E6D}"/>
                </a:ext>
              </a:extLst>
            </p:cNvPr>
            <p:cNvSpPr txBox="1"/>
            <p:nvPr/>
          </p:nvSpPr>
          <p:spPr>
            <a:xfrm>
              <a:off x="5699625" y="1702014"/>
              <a:ext cx="4484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000" dirty="0">
                  <a:cs typeface="A-bad kh@t2" panose="00000700000000000000" pitchFamily="2" charset="-78"/>
                </a:rPr>
                <a:t>ا</a:t>
              </a:r>
              <a:endParaRPr lang="en-US" sz="2000" dirty="0">
                <a:cs typeface="A-bad kh@t2" panose="00000700000000000000" pitchFamily="2" charset="-78"/>
              </a:endParaRP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FF45BE-2034-06E6-0078-F9C54FA76B06}"/>
              </a:ext>
            </a:extLst>
          </p:cNvPr>
          <p:cNvCxnSpPr/>
          <p:nvPr/>
        </p:nvCxnSpPr>
        <p:spPr>
          <a:xfrm flipH="1">
            <a:off x="4078151" y="1825176"/>
            <a:ext cx="6770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D565979-09AB-EE99-11E9-86192FF7F2C2}"/>
              </a:ext>
            </a:extLst>
          </p:cNvPr>
          <p:cNvSpPr/>
          <p:nvPr/>
        </p:nvSpPr>
        <p:spPr>
          <a:xfrm>
            <a:off x="2431195" y="1637165"/>
            <a:ext cx="1455005" cy="5366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IranMOGHTASAD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D4794AB-C067-5207-FD63-B21BD72079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615" b="96055" l="4633" r="95208">
                        <a14:foregroundMark x1="4633" y1="22003" x2="4633" y2="22003"/>
                        <a14:foregroundMark x1="4633" y1="22003" x2="4633" y2="22003"/>
                        <a14:foregroundMark x1="4633" y1="22003" x2="4633" y2="22003"/>
                        <a14:foregroundMark x1="4633" y1="22003" x2="4633" y2="22003"/>
                        <a14:foregroundMark x1="42173" y1="8042" x2="42173" y2="8042"/>
                        <a14:foregroundMark x1="42173" y1="8042" x2="42173" y2="8042"/>
                        <a14:foregroundMark x1="35783" y1="6980" x2="35783" y2="6980"/>
                        <a14:foregroundMark x1="34824" y1="5918" x2="34824" y2="5918"/>
                        <a14:foregroundMark x1="46805" y1="33839" x2="45847" y2="38088"/>
                        <a14:foregroundMark x1="37540" y1="38088" x2="34824" y2="39150"/>
                        <a14:foregroundMark x1="34026" y1="41275" x2="69649" y2="85281"/>
                        <a14:foregroundMark x1="69649" y1="85281" x2="72364" y2="84219"/>
                        <a14:foregroundMark x1="29393" y1="46737" x2="65974" y2="96055"/>
                        <a14:foregroundMark x1="65974" y1="96055" x2="67891" y2="96055"/>
                        <a14:foregroundMark x1="65016" y1="89681" x2="95208" y2="40212"/>
                        <a14:foregroundMark x1="41214" y1="33839" x2="41214" y2="32777"/>
                        <a14:foregroundMark x1="23802" y1="30501" x2="11981" y2="29439"/>
                        <a14:foregroundMark x1="39457" y1="30501" x2="41214" y2="43399"/>
                        <a14:foregroundMark x1="41214" y1="41275" x2="37540" y2="25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462" y="1487352"/>
            <a:ext cx="969752" cy="82671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41BA809-D597-EABB-2769-89446E262A28}"/>
              </a:ext>
            </a:extLst>
          </p:cNvPr>
          <p:cNvGrpSpPr/>
          <p:nvPr/>
        </p:nvGrpSpPr>
        <p:grpSpPr>
          <a:xfrm>
            <a:off x="4871041" y="2454798"/>
            <a:ext cx="817157" cy="367866"/>
            <a:chOff x="4062966" y="504928"/>
            <a:chExt cx="817157" cy="367866"/>
          </a:xfrm>
        </p:grpSpPr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05CB2C1A-1802-55C8-07FB-4F41455B81E8}"/>
                </a:ext>
              </a:extLst>
            </p:cNvPr>
            <p:cNvSpPr/>
            <p:nvPr/>
          </p:nvSpPr>
          <p:spPr>
            <a:xfrm>
              <a:off x="4519499" y="504928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4F70B50C-FF40-4FA4-7F84-BFB7B8D65AD7}"/>
                </a:ext>
              </a:extLst>
            </p:cNvPr>
            <p:cNvSpPr/>
            <p:nvPr/>
          </p:nvSpPr>
          <p:spPr>
            <a:xfrm>
              <a:off x="4062966" y="512170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C919C0-2DF6-2D4A-2543-FB8A24555BA8}"/>
              </a:ext>
            </a:extLst>
          </p:cNvPr>
          <p:cNvGrpSpPr/>
          <p:nvPr/>
        </p:nvGrpSpPr>
        <p:grpSpPr>
          <a:xfrm>
            <a:off x="4908918" y="3340327"/>
            <a:ext cx="817157" cy="367866"/>
            <a:chOff x="4062966" y="504928"/>
            <a:chExt cx="817157" cy="367866"/>
          </a:xfrm>
        </p:grpSpPr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7758625D-BAB0-64E2-9F25-6DFB486535E1}"/>
                </a:ext>
              </a:extLst>
            </p:cNvPr>
            <p:cNvSpPr/>
            <p:nvPr/>
          </p:nvSpPr>
          <p:spPr>
            <a:xfrm>
              <a:off x="4519499" y="504928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B87DC7DE-DE0C-5F35-2BAF-0B7B16AC6E9B}"/>
                </a:ext>
              </a:extLst>
            </p:cNvPr>
            <p:cNvSpPr/>
            <p:nvPr/>
          </p:nvSpPr>
          <p:spPr>
            <a:xfrm>
              <a:off x="4062966" y="512170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4394ED62-A8CC-9CF5-3955-F7F5E065B3E2}"/>
              </a:ext>
            </a:extLst>
          </p:cNvPr>
          <p:cNvSpPr/>
          <p:nvPr/>
        </p:nvSpPr>
        <p:spPr>
          <a:xfrm>
            <a:off x="5413445" y="4298304"/>
            <a:ext cx="360624" cy="36062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59ABE699-FDBF-5D17-5A66-018957883CEB}"/>
              </a:ext>
            </a:extLst>
          </p:cNvPr>
          <p:cNvSpPr/>
          <p:nvPr/>
        </p:nvSpPr>
        <p:spPr>
          <a:xfrm>
            <a:off x="4908918" y="4298304"/>
            <a:ext cx="360624" cy="36062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1B73E62-5BDC-9290-1C39-0235CD54038D}"/>
              </a:ext>
            </a:extLst>
          </p:cNvPr>
          <p:cNvSpPr/>
          <p:nvPr/>
        </p:nvSpPr>
        <p:spPr>
          <a:xfrm>
            <a:off x="2397037" y="2444866"/>
            <a:ext cx="1455005" cy="5366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IranMOGHTASAD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E999A83-8F5C-B94F-6689-193DB10345F1}"/>
              </a:ext>
            </a:extLst>
          </p:cNvPr>
          <p:cNvSpPr/>
          <p:nvPr/>
        </p:nvSpPr>
        <p:spPr>
          <a:xfrm>
            <a:off x="2396791" y="3395541"/>
            <a:ext cx="1455005" cy="5366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IranMOGHTASAD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62B74B3-655F-E8CB-D245-BC7359842B65}"/>
              </a:ext>
            </a:extLst>
          </p:cNvPr>
          <p:cNvSpPr/>
          <p:nvPr/>
        </p:nvSpPr>
        <p:spPr>
          <a:xfrm>
            <a:off x="2398033" y="4294353"/>
            <a:ext cx="1455005" cy="5366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IranMOGHTASAD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2A1E670-5CA3-BA6E-072B-C8C4A23D8484}"/>
              </a:ext>
            </a:extLst>
          </p:cNvPr>
          <p:cNvCxnSpPr/>
          <p:nvPr/>
        </p:nvCxnSpPr>
        <p:spPr>
          <a:xfrm flipH="1">
            <a:off x="4087467" y="4545002"/>
            <a:ext cx="6770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DE51AB3-8B6A-1FE9-295A-E9828DFADF6F}"/>
              </a:ext>
            </a:extLst>
          </p:cNvPr>
          <p:cNvCxnSpPr/>
          <p:nvPr/>
        </p:nvCxnSpPr>
        <p:spPr>
          <a:xfrm flipH="1">
            <a:off x="4087467" y="3573878"/>
            <a:ext cx="6770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3F8829-42CD-2E26-98D0-884360A48392}"/>
              </a:ext>
            </a:extLst>
          </p:cNvPr>
          <p:cNvCxnSpPr/>
          <p:nvPr/>
        </p:nvCxnSpPr>
        <p:spPr>
          <a:xfrm flipH="1">
            <a:off x="4068405" y="2713167"/>
            <a:ext cx="6770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881F986-CD83-535B-825A-24BC91CB85D6}"/>
              </a:ext>
            </a:extLst>
          </p:cNvPr>
          <p:cNvSpPr txBox="1"/>
          <p:nvPr/>
        </p:nvSpPr>
        <p:spPr>
          <a:xfrm>
            <a:off x="4795985" y="4278561"/>
            <a:ext cx="946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cs typeface="A-bad kh@t2" panose="00000700000000000000" pitchFamily="2" charset="-78"/>
              </a:rPr>
              <a:t>بـ</a:t>
            </a:r>
            <a:r>
              <a:rPr lang="fa-IR" sz="2000" dirty="0"/>
              <a:t> </a:t>
            </a:r>
            <a:r>
              <a:rPr lang="fa-IR" dirty="0"/>
              <a:t>       </a:t>
            </a:r>
            <a:r>
              <a:rPr lang="fa-IR" sz="2000" dirty="0">
                <a:cs typeface="A-bad kh@t2" panose="00000700000000000000" pitchFamily="2" charset="-78"/>
              </a:rPr>
              <a:t> َ         </a:t>
            </a:r>
            <a:endParaRPr lang="en-US" dirty="0">
              <a:cs typeface="A-bad kh@t2" panose="00000700000000000000" pitchFamily="2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D89C14-263F-2B45-56ED-D294EFE50FD1}"/>
              </a:ext>
            </a:extLst>
          </p:cNvPr>
          <p:cNvSpPr txBox="1"/>
          <p:nvPr/>
        </p:nvSpPr>
        <p:spPr>
          <a:xfrm>
            <a:off x="4908918" y="2418067"/>
            <a:ext cx="472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cs typeface="A-bad kh@t2" panose="00000700000000000000" pitchFamily="2" charset="-78"/>
              </a:rPr>
              <a:t>بـ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B0488DF-5E4A-9266-117D-5775B8562647}"/>
              </a:ext>
            </a:extLst>
          </p:cNvPr>
          <p:cNvSpPr txBox="1"/>
          <p:nvPr/>
        </p:nvSpPr>
        <p:spPr>
          <a:xfrm>
            <a:off x="5274190" y="2505017"/>
            <a:ext cx="468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A-bad kh@t2" panose="00000700000000000000" pitchFamily="2" charset="-78"/>
              </a:rPr>
              <a:t>اَ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9EFF7A-5A25-4446-53DC-4FE2C4B19E12}"/>
              </a:ext>
            </a:extLst>
          </p:cNvPr>
          <p:cNvSpPr txBox="1"/>
          <p:nvPr/>
        </p:nvSpPr>
        <p:spPr>
          <a:xfrm>
            <a:off x="5367031" y="3379763"/>
            <a:ext cx="472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A-bad kh@t2" panose="00000700000000000000" pitchFamily="2" charset="-78"/>
              </a:rPr>
              <a:t>آ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36D65CF-D1BE-7623-4A51-BE6D2DB46132}"/>
              </a:ext>
            </a:extLst>
          </p:cNvPr>
          <p:cNvSpPr txBox="1"/>
          <p:nvPr/>
        </p:nvSpPr>
        <p:spPr>
          <a:xfrm>
            <a:off x="4885560" y="3323334"/>
            <a:ext cx="472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cs typeface="A-bad kh@t2" panose="00000700000000000000" pitchFamily="2" charset="-78"/>
              </a:rPr>
              <a:t>ب</a:t>
            </a:r>
            <a:endParaRPr lang="en-US" sz="2000" dirty="0">
              <a:cs typeface="A-bad kh@t2" panose="00000700000000000000" pitchFamily="2" charset="-78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CEC62ED-0CA1-4ED2-9DCC-D21877153C4F}"/>
              </a:ext>
            </a:extLst>
          </p:cNvPr>
          <p:cNvCxnSpPr>
            <a:cxnSpLocks/>
          </p:cNvCxnSpPr>
          <p:nvPr/>
        </p:nvCxnSpPr>
        <p:spPr>
          <a:xfrm flipH="1">
            <a:off x="4991342" y="4531038"/>
            <a:ext cx="195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 descr="A drawing of a person with a mustache&#10;&#10;AI-generated content may be incorrect.">
            <a:extLst>
              <a:ext uri="{FF2B5EF4-FFF2-40B4-BE49-F238E27FC236}">
                <a16:creationId xmlns:a16="http://schemas.microsoft.com/office/drawing/2014/main" id="{90CA39FC-B57F-01D4-5AEB-D809684399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5625" b="96375" l="27663" r="91840">
                        <a14:foregroundMark x1="60858" y1="51750" x2="60858" y2="51750"/>
                        <a14:foregroundMark x1="60858" y1="51750" x2="60858" y2="51750"/>
                        <a14:foregroundMark x1="66943" y1="44125" x2="69295" y2="47625"/>
                        <a14:foregroundMark x1="69295" y1="49000" x2="60858" y2="47000"/>
                        <a14:foregroundMark x1="60858" y1="42750" x2="47718" y2="43500"/>
                        <a14:foregroundMark x1="50069" y1="44125" x2="47718" y2="51750"/>
                        <a14:foregroundMark x1="60858" y1="47000" x2="56985" y2="74125"/>
                        <a14:foregroundMark x1="68603" y1="64375" x2="73997" y2="48375"/>
                        <a14:foregroundMark x1="66252" y1="50375" x2="41632" y2="46250"/>
                        <a14:foregroundMark x1="36929" y1="47000" x2="36929" y2="47000"/>
                        <a14:foregroundMark x1="36929" y1="47000" x2="36929" y2="47000"/>
                        <a14:foregroundMark x1="80083" y1="91500" x2="78562" y2="96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35" t="17459"/>
          <a:stretch/>
        </p:blipFill>
        <p:spPr>
          <a:xfrm>
            <a:off x="679762" y="2263057"/>
            <a:ext cx="917046" cy="1043492"/>
          </a:xfrm>
          <a:prstGeom prst="rect">
            <a:avLst/>
          </a:prstGeom>
        </p:spPr>
      </p:pic>
      <p:pic>
        <p:nvPicPr>
          <p:cNvPr id="64" name="Picture 63" descr="A drawing of a cup with a flower on it&#10;&#10;AI-generated content may be incorrect.">
            <a:extLst>
              <a:ext uri="{FF2B5EF4-FFF2-40B4-BE49-F238E27FC236}">
                <a16:creationId xmlns:a16="http://schemas.microsoft.com/office/drawing/2014/main" id="{721CE649-04DC-DF94-C90F-9DA0F5CE3F3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2" y="4059727"/>
            <a:ext cx="1114652" cy="94262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34A88C8-85F5-10F2-D058-B01D8C7EE6D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905" b="85771" l="18333" r="69000">
                        <a14:foregroundMark x1="42111" y1="43478" x2="42111" y2="43478"/>
                        <a14:foregroundMark x1="42111" y1="43478" x2="42111" y2="43478"/>
                        <a14:foregroundMark x1="42111" y1="43478" x2="42111" y2="43478"/>
                        <a14:foregroundMark x1="41667" y1="42688" x2="41667" y2="40119"/>
                        <a14:foregroundMark x1="41667" y1="37549" x2="41667" y2="37549"/>
                        <a14:foregroundMark x1="39778" y1="42688" x2="47556" y2="29447"/>
                        <a14:foregroundMark x1="50000" y1="40909" x2="30889" y2="46640"/>
                        <a14:foregroundMark x1="20222" y1="46640" x2="19667" y2="51581"/>
                        <a14:foregroundMark x1="42111" y1="18775" x2="37333" y2="17787"/>
                        <a14:foregroundMark x1="32889" y1="24506" x2="25556" y2="9684"/>
                        <a14:foregroundMark x1="32889" y1="24506" x2="36778" y2="27668"/>
                        <a14:foregroundMark x1="45889" y1="26877" x2="19444" y2="47826"/>
                        <a14:foregroundMark x1="19444" y1="47826" x2="18444" y2="47826"/>
                        <a14:foregroundMark x1="37667" y1="7905" x2="36222" y2="10474"/>
                        <a14:foregroundMark x1="36222" y1="10474" x2="36222" y2="10474"/>
                        <a14:foregroundMark x1="36222" y1="10474" x2="36222" y2="10474"/>
                        <a14:foregroundMark x1="36222" y1="10474" x2="36222" y2="10474"/>
                      </a14:backgroundRemoval>
                    </a14:imgEffect>
                  </a14:imgLayer>
                </a14:imgProps>
              </a:ext>
            </a:extLst>
          </a:blip>
          <a:srcRect l="14901" t="7190" r="24583" b="5422"/>
          <a:stretch/>
        </p:blipFill>
        <p:spPr>
          <a:xfrm>
            <a:off x="664462" y="3534315"/>
            <a:ext cx="1114652" cy="932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8654389-2C6D-6383-79E3-45A78A60AF2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708" b="85771" l="18333" r="69000">
                        <a14:foregroundMark x1="42111" y1="43478" x2="42111" y2="43478"/>
                        <a14:foregroundMark x1="42111" y1="43478" x2="42111" y2="43478"/>
                        <a14:foregroundMark x1="42111" y1="43478" x2="42111" y2="43478"/>
                        <a14:foregroundMark x1="41667" y1="42688" x2="41667" y2="40119"/>
                        <a14:foregroundMark x1="41667" y1="37549" x2="41667" y2="37549"/>
                        <a14:foregroundMark x1="39778" y1="42688" x2="47556" y2="29447"/>
                        <a14:foregroundMark x1="50000" y1="40909" x2="30889" y2="46640"/>
                        <a14:foregroundMark x1="20222" y1="46640" x2="19667" y2="51581"/>
                        <a14:foregroundMark x1="42111" y1="18775" x2="37333" y2="17787"/>
                        <a14:foregroundMark x1="32889" y1="24506" x2="25556" y2="9684"/>
                        <a14:foregroundMark x1="32889" y1="24506" x2="36778" y2="27668"/>
                        <a14:foregroundMark x1="45889" y1="26877" x2="19444" y2="47826"/>
                        <a14:foregroundMark x1="19444" y1="47826" x2="18444" y2="47826"/>
                        <a14:foregroundMark x1="34333" y1="10870" x2="34333" y2="10870"/>
                        <a14:foregroundMark x1="35778" y1="10079" x2="35778" y2="10079"/>
                        <a14:foregroundMark x1="36222" y1="7708" x2="37667" y2="7708"/>
                        <a14:foregroundMark x1="37667" y1="7708" x2="37667" y2="7708"/>
                        <a14:foregroundMark x1="37667" y1="7708" x2="37667" y2="7708"/>
                        <a14:foregroundMark x1="37667" y1="7708" x2="37667" y2="7708"/>
                        <a14:foregroundMark x1="43889" y1="63439" x2="43889" y2="63439"/>
                      </a14:backgroundRemoval>
                    </a14:imgEffect>
                  </a14:imgLayer>
                </a14:imgProps>
              </a:ext>
            </a:extLst>
          </a:blip>
          <a:srcRect l="14901" t="7190" r="24583" b="5422"/>
          <a:stretch/>
        </p:blipFill>
        <p:spPr>
          <a:xfrm>
            <a:off x="4135092" y="5517309"/>
            <a:ext cx="1114652" cy="932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8" name="Picture 4" descr="‫دانلود تصاویر انواع بادام کوهی و درختی با کیفیت بالا‬‎">
            <a:extLst>
              <a:ext uri="{FF2B5EF4-FFF2-40B4-BE49-F238E27FC236}">
                <a16:creationId xmlns:a16="http://schemas.microsoft.com/office/drawing/2014/main" id="{7BACAAEB-3D58-59D8-024C-47CCE66A5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22" y="5389883"/>
            <a:ext cx="1315902" cy="98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545C57F-2FEB-A940-E4E1-4E808B1D5AC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1986" y="5585958"/>
            <a:ext cx="760755" cy="649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633AE95-C50D-B009-B4FF-29A84D16F8F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706" b="24353" l="10000" r="9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b="72941"/>
          <a:stretch/>
        </p:blipFill>
        <p:spPr>
          <a:xfrm>
            <a:off x="946579" y="5623761"/>
            <a:ext cx="1906376" cy="515849"/>
          </a:xfrm>
          <a:prstGeom prst="rect">
            <a:avLst/>
          </a:prstGeom>
        </p:spPr>
      </p:pic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B4DABEEC-8294-2305-6926-089738C93BA0}"/>
              </a:ext>
            </a:extLst>
          </p:cNvPr>
          <p:cNvSpPr/>
          <p:nvPr/>
        </p:nvSpPr>
        <p:spPr>
          <a:xfrm>
            <a:off x="766267" y="6442523"/>
            <a:ext cx="360624" cy="36062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0F5A8B0B-5410-6E96-9EE3-0814085A9BA5}"/>
              </a:ext>
            </a:extLst>
          </p:cNvPr>
          <p:cNvSpPr/>
          <p:nvPr/>
        </p:nvSpPr>
        <p:spPr>
          <a:xfrm>
            <a:off x="1890641" y="6444087"/>
            <a:ext cx="360624" cy="36062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FB59BEAC-C226-449E-0F08-5A38BB9B8103}"/>
              </a:ext>
            </a:extLst>
          </p:cNvPr>
          <p:cNvSpPr/>
          <p:nvPr/>
        </p:nvSpPr>
        <p:spPr>
          <a:xfrm>
            <a:off x="3317596" y="6435710"/>
            <a:ext cx="360624" cy="36062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D006C454-2E8A-834F-51E0-959B2AF18511}"/>
              </a:ext>
            </a:extLst>
          </p:cNvPr>
          <p:cNvSpPr/>
          <p:nvPr/>
        </p:nvSpPr>
        <p:spPr>
          <a:xfrm>
            <a:off x="4488439" y="6444087"/>
            <a:ext cx="360624" cy="36062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A9E3F872-AB60-5691-DEFA-E7F8B3C1445A}"/>
              </a:ext>
            </a:extLst>
          </p:cNvPr>
          <p:cNvSpPr/>
          <p:nvPr/>
        </p:nvSpPr>
        <p:spPr>
          <a:xfrm>
            <a:off x="5787408" y="6444087"/>
            <a:ext cx="360624" cy="36062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21218D23-A98F-9893-B406-3A29B082F2BC}"/>
              </a:ext>
            </a:extLst>
          </p:cNvPr>
          <p:cNvSpPr/>
          <p:nvPr/>
        </p:nvSpPr>
        <p:spPr>
          <a:xfrm>
            <a:off x="5960520" y="7669932"/>
            <a:ext cx="360624" cy="36062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0D185CD1-13DC-5A0B-BA3A-C124D20C2230}"/>
              </a:ext>
            </a:extLst>
          </p:cNvPr>
          <p:cNvSpPr/>
          <p:nvPr/>
        </p:nvSpPr>
        <p:spPr>
          <a:xfrm>
            <a:off x="5576538" y="7680602"/>
            <a:ext cx="360624" cy="36062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7481EC44-53D6-4656-2560-2054EA952A5A}"/>
              </a:ext>
            </a:extLst>
          </p:cNvPr>
          <p:cNvSpPr/>
          <p:nvPr/>
        </p:nvSpPr>
        <p:spPr>
          <a:xfrm>
            <a:off x="4524936" y="7661496"/>
            <a:ext cx="360624" cy="36062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0E71C335-31FA-F134-74EF-E1FB2136EE97}"/>
              </a:ext>
            </a:extLst>
          </p:cNvPr>
          <p:cNvSpPr/>
          <p:nvPr/>
        </p:nvSpPr>
        <p:spPr>
          <a:xfrm>
            <a:off x="4908918" y="7664280"/>
            <a:ext cx="360624" cy="36062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02A8438-4AE8-339D-3FAC-1C4FBD2682E4}"/>
              </a:ext>
            </a:extLst>
          </p:cNvPr>
          <p:cNvGrpSpPr/>
          <p:nvPr/>
        </p:nvGrpSpPr>
        <p:grpSpPr>
          <a:xfrm>
            <a:off x="4684252" y="8000033"/>
            <a:ext cx="404978" cy="333196"/>
            <a:chOff x="4684252" y="8000033"/>
            <a:chExt cx="404978" cy="333196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0CFC9D9-827E-701E-C1C4-0E7BBA30FEE0}"/>
                </a:ext>
              </a:extLst>
            </p:cNvPr>
            <p:cNvCxnSpPr>
              <a:cxnSpLocks/>
              <a:stCxn id="80" idx="4"/>
              <a:endCxn id="117" idx="0"/>
            </p:cNvCxnSpPr>
            <p:nvPr/>
          </p:nvCxnSpPr>
          <p:spPr>
            <a:xfrm flipH="1">
              <a:off x="4878931" y="8024904"/>
              <a:ext cx="210299" cy="3083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E874FB3-BD80-A22A-C9A0-471E7D1EDBAC}"/>
                </a:ext>
              </a:extLst>
            </p:cNvPr>
            <p:cNvCxnSpPr>
              <a:cxnSpLocks/>
              <a:endCxn id="117" idx="0"/>
            </p:cNvCxnSpPr>
            <p:nvPr/>
          </p:nvCxnSpPr>
          <p:spPr>
            <a:xfrm>
              <a:off x="4684252" y="8000033"/>
              <a:ext cx="194679" cy="333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D4EE1F7-10F5-4B1A-84EE-EBA010D61CF9}"/>
              </a:ext>
            </a:extLst>
          </p:cNvPr>
          <p:cNvCxnSpPr>
            <a:cxnSpLocks/>
          </p:cNvCxnSpPr>
          <p:nvPr/>
        </p:nvCxnSpPr>
        <p:spPr>
          <a:xfrm flipH="1">
            <a:off x="3754860" y="7968113"/>
            <a:ext cx="323291" cy="412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A611481-9492-4D42-CC3E-FC1436C49615}"/>
              </a:ext>
            </a:extLst>
          </p:cNvPr>
          <p:cNvCxnSpPr>
            <a:cxnSpLocks/>
          </p:cNvCxnSpPr>
          <p:nvPr/>
        </p:nvCxnSpPr>
        <p:spPr>
          <a:xfrm flipH="1">
            <a:off x="3760650" y="7969148"/>
            <a:ext cx="2104" cy="378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DC34C49-2829-7257-C917-4335CDDC980D}"/>
              </a:ext>
            </a:extLst>
          </p:cNvPr>
          <p:cNvGrpSpPr/>
          <p:nvPr/>
        </p:nvGrpSpPr>
        <p:grpSpPr>
          <a:xfrm>
            <a:off x="3220376" y="7602443"/>
            <a:ext cx="1100233" cy="1281685"/>
            <a:chOff x="3213510" y="7577340"/>
            <a:chExt cx="1100233" cy="1281685"/>
          </a:xfrm>
        </p:grpSpPr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E513FBF8-D747-15D5-6CA9-7E15E7095BBC}"/>
                </a:ext>
              </a:extLst>
            </p:cNvPr>
            <p:cNvSpPr/>
            <p:nvPr/>
          </p:nvSpPr>
          <p:spPr>
            <a:xfrm>
              <a:off x="3213510" y="7577340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4DAC7187-62C9-01AE-B3FD-D85C58D9B3D8}"/>
                </a:ext>
              </a:extLst>
            </p:cNvPr>
            <p:cNvSpPr/>
            <p:nvPr/>
          </p:nvSpPr>
          <p:spPr>
            <a:xfrm>
              <a:off x="3593332" y="7583421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Connector 82">
              <a:extLst>
                <a:ext uri="{FF2B5EF4-FFF2-40B4-BE49-F238E27FC236}">
                  <a16:creationId xmlns:a16="http://schemas.microsoft.com/office/drawing/2014/main" id="{1D25926B-BCEA-7AB1-5C60-096B60E3A3A7}"/>
                </a:ext>
              </a:extLst>
            </p:cNvPr>
            <p:cNvSpPr/>
            <p:nvPr/>
          </p:nvSpPr>
          <p:spPr>
            <a:xfrm>
              <a:off x="3953119" y="7582386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7985EB0-843A-334D-3E79-F91D9A397971}"/>
                </a:ext>
              </a:extLst>
            </p:cNvPr>
            <p:cNvCxnSpPr>
              <a:cxnSpLocks/>
            </p:cNvCxnSpPr>
            <p:nvPr/>
          </p:nvCxnSpPr>
          <p:spPr>
            <a:xfrm>
              <a:off x="3400721" y="7916396"/>
              <a:ext cx="345501" cy="403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48D1738D-3736-8BFB-E8CC-98A58341622D}"/>
                </a:ext>
              </a:extLst>
            </p:cNvPr>
            <p:cNvSpPr/>
            <p:nvPr/>
          </p:nvSpPr>
          <p:spPr>
            <a:xfrm>
              <a:off x="3304107" y="8322423"/>
              <a:ext cx="934865" cy="53660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IranMOGHTASAD"/>
              </a:endParaRPr>
            </a:p>
          </p:txBody>
        </p:sp>
      </p:grp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B1774957-E93E-DD9B-9C14-D84E863173ED}"/>
              </a:ext>
            </a:extLst>
          </p:cNvPr>
          <p:cNvSpPr/>
          <p:nvPr/>
        </p:nvSpPr>
        <p:spPr>
          <a:xfrm>
            <a:off x="5504909" y="8314525"/>
            <a:ext cx="934865" cy="5366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IranMOGHTASAD"/>
            </a:endParaRP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65327D1C-099B-AE82-ED13-1F873FDA0E12}"/>
              </a:ext>
            </a:extLst>
          </p:cNvPr>
          <p:cNvSpPr/>
          <p:nvPr/>
        </p:nvSpPr>
        <p:spPr>
          <a:xfrm>
            <a:off x="4411498" y="8333229"/>
            <a:ext cx="934865" cy="5366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IranMOGHTASAD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87FCC90-B1E8-2B91-D6EE-02D3CC0C6625}"/>
              </a:ext>
            </a:extLst>
          </p:cNvPr>
          <p:cNvGrpSpPr/>
          <p:nvPr/>
        </p:nvGrpSpPr>
        <p:grpSpPr>
          <a:xfrm>
            <a:off x="1820949" y="7590182"/>
            <a:ext cx="1100233" cy="1281685"/>
            <a:chOff x="3213510" y="7577340"/>
            <a:chExt cx="1100233" cy="1281685"/>
          </a:xfrm>
        </p:grpSpPr>
        <p:sp>
          <p:nvSpPr>
            <p:cNvPr id="129" name="Flowchart: Connector 128">
              <a:extLst>
                <a:ext uri="{FF2B5EF4-FFF2-40B4-BE49-F238E27FC236}">
                  <a16:creationId xmlns:a16="http://schemas.microsoft.com/office/drawing/2014/main" id="{2AF2E78E-811F-F95B-8ADE-B1E1A21F4519}"/>
                </a:ext>
              </a:extLst>
            </p:cNvPr>
            <p:cNvSpPr/>
            <p:nvPr/>
          </p:nvSpPr>
          <p:spPr>
            <a:xfrm>
              <a:off x="3213510" y="7577340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lowchart: Connector 129">
              <a:extLst>
                <a:ext uri="{FF2B5EF4-FFF2-40B4-BE49-F238E27FC236}">
                  <a16:creationId xmlns:a16="http://schemas.microsoft.com/office/drawing/2014/main" id="{D3702B24-FB9B-A65F-A33B-E8DF6B5DC97B}"/>
                </a:ext>
              </a:extLst>
            </p:cNvPr>
            <p:cNvSpPr/>
            <p:nvPr/>
          </p:nvSpPr>
          <p:spPr>
            <a:xfrm>
              <a:off x="3593332" y="7583421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lowchart: Connector 130">
              <a:extLst>
                <a:ext uri="{FF2B5EF4-FFF2-40B4-BE49-F238E27FC236}">
                  <a16:creationId xmlns:a16="http://schemas.microsoft.com/office/drawing/2014/main" id="{06DB573C-5A78-AD22-8001-197B910F401B}"/>
                </a:ext>
              </a:extLst>
            </p:cNvPr>
            <p:cNvSpPr/>
            <p:nvPr/>
          </p:nvSpPr>
          <p:spPr>
            <a:xfrm>
              <a:off x="3953119" y="7582386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B7ACB82-9717-8AA9-CEE1-12168866A95F}"/>
                </a:ext>
              </a:extLst>
            </p:cNvPr>
            <p:cNvCxnSpPr>
              <a:cxnSpLocks/>
              <a:stCxn id="129" idx="4"/>
            </p:cNvCxnSpPr>
            <p:nvPr/>
          </p:nvCxnSpPr>
          <p:spPr>
            <a:xfrm>
              <a:off x="3393822" y="7937964"/>
              <a:ext cx="370156" cy="382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CEFCBFDE-020A-4974-FBE1-3F3061DBB9C0}"/>
                </a:ext>
              </a:extLst>
            </p:cNvPr>
            <p:cNvSpPr/>
            <p:nvPr/>
          </p:nvSpPr>
          <p:spPr>
            <a:xfrm>
              <a:off x="3304107" y="8322423"/>
              <a:ext cx="934865" cy="53660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IranMOGHTASAD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706F7CE-FBD4-9A14-5325-5E6642444191}"/>
              </a:ext>
            </a:extLst>
          </p:cNvPr>
          <p:cNvGrpSpPr/>
          <p:nvPr/>
        </p:nvGrpSpPr>
        <p:grpSpPr>
          <a:xfrm>
            <a:off x="433384" y="7586018"/>
            <a:ext cx="1100233" cy="1281685"/>
            <a:chOff x="3213510" y="7577340"/>
            <a:chExt cx="1100233" cy="1281685"/>
          </a:xfrm>
        </p:grpSpPr>
        <p:sp>
          <p:nvSpPr>
            <p:cNvPr id="135" name="Flowchart: Connector 134">
              <a:extLst>
                <a:ext uri="{FF2B5EF4-FFF2-40B4-BE49-F238E27FC236}">
                  <a16:creationId xmlns:a16="http://schemas.microsoft.com/office/drawing/2014/main" id="{D5EAAFCA-75CA-F2F8-CDAB-4E184265625E}"/>
                </a:ext>
              </a:extLst>
            </p:cNvPr>
            <p:cNvSpPr/>
            <p:nvPr/>
          </p:nvSpPr>
          <p:spPr>
            <a:xfrm>
              <a:off x="3213510" y="7577340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lowchart: Connector 135">
              <a:extLst>
                <a:ext uri="{FF2B5EF4-FFF2-40B4-BE49-F238E27FC236}">
                  <a16:creationId xmlns:a16="http://schemas.microsoft.com/office/drawing/2014/main" id="{B27EFEFC-020C-969D-32F0-EFFF32076F76}"/>
                </a:ext>
              </a:extLst>
            </p:cNvPr>
            <p:cNvSpPr/>
            <p:nvPr/>
          </p:nvSpPr>
          <p:spPr>
            <a:xfrm>
              <a:off x="3593332" y="7583421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lowchart: Connector 136">
              <a:extLst>
                <a:ext uri="{FF2B5EF4-FFF2-40B4-BE49-F238E27FC236}">
                  <a16:creationId xmlns:a16="http://schemas.microsoft.com/office/drawing/2014/main" id="{CD37DE20-797D-A71C-8D05-3D056ABA583D}"/>
                </a:ext>
              </a:extLst>
            </p:cNvPr>
            <p:cNvSpPr/>
            <p:nvPr/>
          </p:nvSpPr>
          <p:spPr>
            <a:xfrm>
              <a:off x="3953119" y="7582386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EEE7B95-9221-0D5D-1815-63BE34F74F6C}"/>
                </a:ext>
              </a:extLst>
            </p:cNvPr>
            <p:cNvCxnSpPr>
              <a:cxnSpLocks/>
            </p:cNvCxnSpPr>
            <p:nvPr/>
          </p:nvCxnSpPr>
          <p:spPr>
            <a:xfrm>
              <a:off x="3400721" y="7916396"/>
              <a:ext cx="345501" cy="403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59F44640-1284-7193-38A4-217C5CDFFF21}"/>
                </a:ext>
              </a:extLst>
            </p:cNvPr>
            <p:cNvSpPr/>
            <p:nvPr/>
          </p:nvSpPr>
          <p:spPr>
            <a:xfrm>
              <a:off x="3304107" y="8322423"/>
              <a:ext cx="934865" cy="53660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IranMOGHTASAD"/>
              </a:endParaRPr>
            </a:p>
          </p:txBody>
        </p:sp>
      </p:grp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781DD706-0457-0C7B-AA09-CB5374B7E284}"/>
              </a:ext>
            </a:extLst>
          </p:cNvPr>
          <p:cNvCxnSpPr>
            <a:cxnSpLocks/>
            <a:endCxn id="133" idx="0"/>
          </p:cNvCxnSpPr>
          <p:nvPr/>
        </p:nvCxnSpPr>
        <p:spPr>
          <a:xfrm flipH="1">
            <a:off x="2378979" y="7969202"/>
            <a:ext cx="360239" cy="366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29A81446-70EC-E22B-C1C3-BF16545FD466}"/>
              </a:ext>
            </a:extLst>
          </p:cNvPr>
          <p:cNvCxnSpPr>
            <a:cxnSpLocks/>
          </p:cNvCxnSpPr>
          <p:nvPr/>
        </p:nvCxnSpPr>
        <p:spPr>
          <a:xfrm flipH="1">
            <a:off x="2376383" y="7934470"/>
            <a:ext cx="2104" cy="378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75DFD053-510A-D9A2-B010-763AB6A5E48C}"/>
              </a:ext>
            </a:extLst>
          </p:cNvPr>
          <p:cNvCxnSpPr>
            <a:cxnSpLocks/>
            <a:stCxn id="137" idx="4"/>
          </p:cNvCxnSpPr>
          <p:nvPr/>
        </p:nvCxnSpPr>
        <p:spPr>
          <a:xfrm flipH="1">
            <a:off x="995652" y="7951688"/>
            <a:ext cx="357653" cy="365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3C98A966-8FFE-C21B-CC3C-12212F3B4DF9}"/>
              </a:ext>
            </a:extLst>
          </p:cNvPr>
          <p:cNvCxnSpPr>
            <a:cxnSpLocks/>
          </p:cNvCxnSpPr>
          <p:nvPr/>
        </p:nvCxnSpPr>
        <p:spPr>
          <a:xfrm flipH="1">
            <a:off x="974808" y="7941890"/>
            <a:ext cx="2104" cy="378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93A30D1-EE0D-5510-35AB-A2C5C4736F77}"/>
              </a:ext>
            </a:extLst>
          </p:cNvPr>
          <p:cNvGrpSpPr/>
          <p:nvPr/>
        </p:nvGrpSpPr>
        <p:grpSpPr>
          <a:xfrm>
            <a:off x="5734546" y="8018633"/>
            <a:ext cx="404978" cy="333196"/>
            <a:chOff x="4684252" y="8000033"/>
            <a:chExt cx="404978" cy="333196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9A386722-23EB-D8F3-6C19-07ABC1DC36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8931" y="8024904"/>
              <a:ext cx="210299" cy="3083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37603C9-26BD-6D11-AE35-A371739C8430}"/>
                </a:ext>
              </a:extLst>
            </p:cNvPr>
            <p:cNvCxnSpPr>
              <a:cxnSpLocks/>
            </p:cNvCxnSpPr>
            <p:nvPr/>
          </p:nvCxnSpPr>
          <p:spPr>
            <a:xfrm>
              <a:off x="4684252" y="8000033"/>
              <a:ext cx="194679" cy="333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CA009842-ADF0-B06F-0579-AA1F191B2583}"/>
              </a:ext>
            </a:extLst>
          </p:cNvPr>
          <p:cNvSpPr txBox="1"/>
          <p:nvPr/>
        </p:nvSpPr>
        <p:spPr>
          <a:xfrm>
            <a:off x="5495699" y="8401475"/>
            <a:ext cx="94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A-bad kh@t2" panose="00000700000000000000" pitchFamily="2" charset="-78"/>
              </a:rPr>
              <a:t>بـَ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83A77F01-B645-B46F-EA07-F94077D5CCDA}"/>
              </a:ext>
            </a:extLst>
          </p:cNvPr>
          <p:cNvSpPr txBox="1"/>
          <p:nvPr/>
        </p:nvSpPr>
        <p:spPr>
          <a:xfrm>
            <a:off x="4406909" y="8385839"/>
            <a:ext cx="94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cs typeface="A-bad kh@t2" panose="00000700000000000000" pitchFamily="2" charset="-78"/>
              </a:rPr>
              <a:t>بـا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4973967-7037-0812-368C-14DE8C132187}"/>
              </a:ext>
            </a:extLst>
          </p:cNvPr>
          <p:cNvSpPr txBox="1"/>
          <p:nvPr/>
        </p:nvSpPr>
        <p:spPr>
          <a:xfrm>
            <a:off x="3287249" y="8448059"/>
            <a:ext cx="94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cs typeface="A-bad kh@t2" panose="00000700000000000000" pitchFamily="2" charset="-78"/>
              </a:rPr>
              <a:t>آبـا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3601EB5-3328-DB52-9C69-6D2EB646DA2F}"/>
              </a:ext>
            </a:extLst>
          </p:cNvPr>
          <p:cNvSpPr txBox="1"/>
          <p:nvPr/>
        </p:nvSpPr>
        <p:spPr>
          <a:xfrm>
            <a:off x="1925016" y="8395355"/>
            <a:ext cx="94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cs typeface="A-bad kh@t2" panose="00000700000000000000" pitchFamily="2" charset="-78"/>
              </a:rPr>
              <a:t>بابـا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D441425-23B9-C9D0-7A4B-80A0A97B3760}"/>
              </a:ext>
            </a:extLst>
          </p:cNvPr>
          <p:cNvSpPr txBox="1"/>
          <p:nvPr/>
        </p:nvSpPr>
        <p:spPr>
          <a:xfrm>
            <a:off x="524479" y="8367830"/>
            <a:ext cx="94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cs typeface="A-bad kh@t2" panose="00000700000000000000" pitchFamily="2" charset="-78"/>
              </a:rPr>
              <a:t>اَبا</a:t>
            </a:r>
            <a:endParaRPr lang="en-US" sz="2000" dirty="0">
              <a:cs typeface="A-bad kh@t2" panose="00000700000000000000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44FF77-81C8-D1D0-9786-9826BC2A2AA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918" b="94701" l="9918" r="89946">
                        <a14:foregroundMark x1="24592" y1="34239" x2="24592" y2="34239"/>
                        <a14:foregroundMark x1="24592" y1="27853" x2="24592" y2="27853"/>
                        <a14:foregroundMark x1="24592" y1="24185" x2="24592" y2="24185"/>
                        <a14:foregroundMark x1="24592" y1="22418" x2="24592" y2="22418"/>
                        <a14:foregroundMark x1="24592" y1="22418" x2="24592" y2="22418"/>
                        <a14:foregroundMark x1="24592" y1="32473" x2="16440" y2="47962"/>
                        <a14:foregroundMark x1="42935" y1="20516" x2="42935" y2="20516"/>
                        <a14:foregroundMark x1="42935" y1="20516" x2="42935" y2="20516"/>
                        <a14:foregroundMark x1="42935" y1="17799" x2="42935" y2="17799"/>
                        <a14:foregroundMark x1="42935" y1="17799" x2="42935" y2="17799"/>
                        <a14:foregroundMark x1="45652" y1="16033" x2="35598" y2="19701"/>
                        <a14:foregroundMark x1="27446" y1="16848" x2="16440" y2="37908"/>
                        <a14:foregroundMark x1="21060" y1="39810" x2="21060" y2="39810"/>
                        <a14:foregroundMark x1="21060" y1="37908" x2="21060" y2="37908"/>
                        <a14:foregroundMark x1="21060" y1="28804" x2="21060" y2="28804"/>
                        <a14:foregroundMark x1="20109" y1="26087" x2="20109" y2="26087"/>
                        <a14:foregroundMark x1="20109" y1="26087" x2="20109" y2="26087"/>
                        <a14:foregroundMark x1="20109" y1="26087" x2="20109" y2="26087"/>
                        <a14:foregroundMark x1="20109" y1="25136" x2="20109" y2="25136"/>
                        <a14:foregroundMark x1="20109" y1="25136" x2="20109" y2="25136"/>
                        <a14:foregroundMark x1="20109" y1="25136" x2="20109" y2="25136"/>
                        <a14:foregroundMark x1="25543" y1="22418" x2="25543" y2="22418"/>
                        <a14:foregroundMark x1="25543" y1="22418" x2="25543" y2="22418"/>
                        <a14:foregroundMark x1="25543" y1="22418" x2="25543" y2="22418"/>
                        <a14:foregroundMark x1="29212" y1="19701" x2="29212" y2="19701"/>
                        <a14:foregroundMark x1="25543" y1="33424" x2="25543" y2="33424"/>
                        <a14:foregroundMark x1="26495" y1="68207" x2="26495" y2="78261"/>
                        <a14:foregroundMark x1="26495" y1="82745" x2="26495" y2="82745"/>
                        <a14:foregroundMark x1="27446" y1="86413" x2="27446" y2="86413"/>
                        <a14:foregroundMark x1="27446" y1="94701" x2="27446" y2="94701"/>
                        <a14:foregroundMark x1="21875" y1="77310" x2="21875" y2="77310"/>
                        <a14:foregroundMark x1="21875" y1="77310" x2="21875" y2="77310"/>
                        <a14:foregroundMark x1="21875" y1="77310" x2="21875" y2="77310"/>
                        <a14:foregroundMark x1="19158" y1="77310" x2="19158" y2="77310"/>
                        <a14:foregroundMark x1="18207" y1="82745" x2="20109" y2="90082"/>
                        <a14:foregroundMark x1="22826" y1="91984" x2="22826" y2="91984"/>
                        <a14:foregroundMark x1="24592" y1="91984" x2="24592" y2="91984"/>
                        <a14:foregroundMark x1="30163" y1="91984" x2="30163" y2="91984"/>
                        <a14:foregroundMark x1="32880" y1="88315" x2="32880" y2="88315"/>
                        <a14:foregroundMark x1="32880" y1="87364" x2="32880" y2="87364"/>
                        <a14:foregroundMark x1="32880" y1="87364" x2="32880" y2="87364"/>
                        <a14:foregroundMark x1="32880" y1="86413" x2="36549" y2="86413"/>
                        <a14:foregroundMark x1="38315" y1="89130" x2="40217" y2="92799"/>
                        <a14:foregroundMark x1="42935" y1="89130" x2="42935" y2="89130"/>
                        <a14:foregroundMark x1="22826" y1="89130" x2="20109" y2="91033"/>
                        <a14:foregroundMark x1="20109" y1="91033" x2="20109" y2="91033"/>
                        <a14:foregroundMark x1="29212" y1="70924" x2="29212" y2="70924"/>
                        <a14:foregroundMark x1="29212" y1="70924" x2="34783" y2="68207"/>
                        <a14:foregroundMark x1="55707" y1="54484" x2="55707" y2="544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7291" y="5281773"/>
            <a:ext cx="1041142" cy="104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90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14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248400" cy="8463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دلبندم!بخوان و بنویس.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اَ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          َ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 آ      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بـ         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بـَ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آب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بابا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 بابا آب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1907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7555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1140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63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1670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5900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1117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739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0313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304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0838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9068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614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15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248400" cy="832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عزیزم! املاء بنویس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1907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7555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1140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63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1670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5900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86355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358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0313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304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0838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9068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743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16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248400" cy="847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دلبندم!بخوان و بنویس.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آ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      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بـ         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اَ         َ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بـَ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آب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1907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7555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1140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63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1670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5900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1117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739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0313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304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0838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9068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011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248400" cy="847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دلبندم!بخوان و بنویس.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باب       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بابا آب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اَبا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آب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با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1907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7555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1140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63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1670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5900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1117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739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0313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304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0838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9068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4E383FE-46B4-8409-2D87-E7AC64ED13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35301" y="2878783"/>
            <a:ext cx="1316850" cy="396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55A20B-A140-28CD-A317-CEDA9E80E9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35301" y="4641161"/>
            <a:ext cx="1316850" cy="396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622979-6333-374A-3AFC-B06DF507EC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30527" y="5172987"/>
            <a:ext cx="1316850" cy="396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2B2E9-C7B9-F221-453E-95B74AE2D9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06056" y="3439825"/>
            <a:ext cx="841321" cy="3901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F48D1A-0DF6-BDCC-9A48-DB283115A3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06055" y="3994633"/>
            <a:ext cx="841321" cy="3901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BE65C3-E0B0-BCE0-7283-8F0C80179A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55311" y="4644806"/>
            <a:ext cx="384081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7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CAF12747-7FDA-EDAD-F716-147D0925DD60}"/>
              </a:ext>
            </a:extLst>
          </p:cNvPr>
          <p:cNvSpPr/>
          <p:nvPr/>
        </p:nvSpPr>
        <p:spPr>
          <a:xfrm flipH="1">
            <a:off x="277944" y="238538"/>
            <a:ext cx="6302107" cy="9283149"/>
          </a:xfrm>
          <a:custGeom>
            <a:avLst/>
            <a:gdLst/>
            <a:ahLst/>
            <a:cxnLst/>
            <a:rect l="l" t="t" r="r" b="b"/>
            <a:pathLst>
              <a:path w="6818528" h="9702627">
                <a:moveTo>
                  <a:pt x="6818528" y="0"/>
                </a:moveTo>
                <a:lnTo>
                  <a:pt x="0" y="0"/>
                </a:lnTo>
                <a:lnTo>
                  <a:pt x="0" y="9702626"/>
                </a:lnTo>
                <a:lnTo>
                  <a:pt x="6818528" y="9702626"/>
                </a:lnTo>
                <a:lnTo>
                  <a:pt x="681852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6880E7A7-39DF-F979-402E-B468216180F8}"/>
              </a:ext>
            </a:extLst>
          </p:cNvPr>
          <p:cNvSpPr/>
          <p:nvPr/>
        </p:nvSpPr>
        <p:spPr>
          <a:xfrm rot="-10401383">
            <a:off x="4804125" y="-4086"/>
            <a:ext cx="2009909" cy="1907586"/>
          </a:xfrm>
          <a:custGeom>
            <a:avLst/>
            <a:gdLst/>
            <a:ahLst/>
            <a:cxnLst/>
            <a:rect l="l" t="t" r="r" b="b"/>
            <a:pathLst>
              <a:path w="2681261" h="2544760">
                <a:moveTo>
                  <a:pt x="0" y="0"/>
                </a:moveTo>
                <a:lnTo>
                  <a:pt x="2681261" y="0"/>
                </a:lnTo>
                <a:lnTo>
                  <a:pt x="2681261" y="2544761"/>
                </a:lnTo>
                <a:lnTo>
                  <a:pt x="0" y="25447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731BDF68-5CAD-5335-8DF4-0F7C8E8988AF}"/>
              </a:ext>
            </a:extLst>
          </p:cNvPr>
          <p:cNvSpPr/>
          <p:nvPr/>
        </p:nvSpPr>
        <p:spPr>
          <a:xfrm rot="586409">
            <a:off x="87684" y="8000226"/>
            <a:ext cx="2009909" cy="1907586"/>
          </a:xfrm>
          <a:custGeom>
            <a:avLst/>
            <a:gdLst/>
            <a:ahLst/>
            <a:cxnLst/>
            <a:rect l="l" t="t" r="r" b="b"/>
            <a:pathLst>
              <a:path w="2681261" h="2544760">
                <a:moveTo>
                  <a:pt x="0" y="0"/>
                </a:moveTo>
                <a:lnTo>
                  <a:pt x="2681261" y="0"/>
                </a:lnTo>
                <a:lnTo>
                  <a:pt x="2681261" y="2544761"/>
                </a:lnTo>
                <a:lnTo>
                  <a:pt x="0" y="25447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891D98-A082-096C-8C91-7C261BB246D2}"/>
              </a:ext>
            </a:extLst>
          </p:cNvPr>
          <p:cNvSpPr txBox="1"/>
          <p:nvPr/>
        </p:nvSpPr>
        <p:spPr>
          <a:xfrm>
            <a:off x="800100" y="1159623"/>
            <a:ext cx="5257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2  Davat" panose="00000400000000000000" pitchFamily="2" charset="-78"/>
              </a:rPr>
              <a:t>بسمِ‌اللهِ‌الرّحمنِ‌الرّحیم</a:t>
            </a:r>
          </a:p>
          <a:p>
            <a:pPr marL="0" marR="0" lvl="0" indent="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2  Davat" panose="00000400000000000000" pitchFamily="2" charset="-78"/>
              </a:rPr>
              <a:t> آغاز سخن با سپاس از مادرِ این خانه ی علم، سرکار خانم زهرا جهان‌میرزایی؛ که چراغِ نخستین را با تاسیس مدرسه سوفیا برافروخت و ریشه ی هر چه امروز «الوند قله ی افتخارِ آموزش» دارد، از همان روشنایی‌ست. </a:t>
            </a:r>
          </a:p>
          <a:p>
            <a:pPr marL="0" marR="0" lvl="0" indent="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2  Davat" panose="00000400000000000000" pitchFamily="2" charset="-78"/>
              </a:rPr>
              <a:t>ما ایمان داریم دانایی از تمرینِ پیوسته و همراهیِ دلگرم‌کننده می‌روید؛ این مجموعه به نیت ساده‌ای پدید آمده است، سبک‌تر شدن بار تکلیف از دوشِ خانواده‌ها و انتقال بخش بزرگ تمرین‌ها به کلاس و مدرسه و در نظر گرفتن شرایطی که آموزش، حتی در روزهای تعطیلی و آشفتگی، از تپش نایستد و کتاب، یار همیشگی کودک بماند. ما باور داریم که «اندک اندک» است که «دریا» می‌شود؛ هر صفحه، جرعه‌ای از یادگیری‌ست و هر تمرین، گامی به سوی آرامشِ فهم. </a:t>
            </a:r>
          </a:p>
          <a:p>
            <a:pPr marL="0" marR="0" lvl="0" indent="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2  Davat" panose="00000400000000000000" pitchFamily="2" charset="-78"/>
              </a:rPr>
              <a:t>این کار را بهانه ی نام‌آوری و طمطراق نکرده‌ایم؛ ما، سهم خود را چنین فهمیده‌ایم، موروار پایِ ملخ پیشِ سلیمان آوردن؛ هدیه‌ای کوچک به پیشگاه بزرگ تعلیم و تربیت. اگر این صفحات توانست شوقِ دانستن را برافروزد، آسودگی خانه‌ها را بیشتر کند و دست معلم را در کلاس گرم‌تر؛ مقصود حاصل است.</a:t>
            </a:r>
          </a:p>
          <a:p>
            <a:pPr marL="0" marR="0" lvl="0" indent="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2  Davat" panose="00000400000000000000" pitchFamily="2" charset="-78"/>
              </a:rPr>
              <a:t> پس این دفترها، میانِ خانه و مدرسه پلی استوار می‌سازد؛ تا دل‌سوزیِ والدین با تدبیر معلم درآمیزد و ثمر آن، کودکی باشد که آرام می‌آموزد و استوار می‌بالد.</a:t>
            </a:r>
          </a:p>
          <a:p>
            <a:pPr marL="0" marR="0" lvl="0" indent="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2  Davat" panose="00000400000000000000" pitchFamily="2" charset="-78"/>
              </a:rPr>
              <a:t>به نام خدا، با دعای مادر، تلاش همکاران در تالیف، جمع‌آوری و طراحی و با امیدِ فردایی روشن برای کودکان این سرزمین، این مجموعه را پیشکش می‌کنیم؛ باشد که در هر پایه و هر درس، راه را کوتاه‌تر و دل را گرم‌تر کند.</a:t>
            </a:r>
          </a:p>
          <a:p>
            <a:pPr marL="0" marR="0" lvl="0" indent="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2  Davat" panose="00000400000000000000" pitchFamily="2" charset="-78"/>
            </a:endParaRPr>
          </a:p>
          <a:p>
            <a:pPr marL="0" marR="0" lvl="0" indent="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2  Davat" panose="00000400000000000000" pitchFamily="2" charset="-78"/>
              </a:rPr>
              <a:t>        باقر ساوجی پور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2  Davat" panose="00000400000000000000" pitchFamily="2" charset="-78"/>
              </a:rPr>
              <a:t> 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anNastaliq" panose="02020505000000020003" pitchFamily="18" charset="0"/>
                <a:ea typeface="+mn-ea"/>
                <a:cs typeface="2  Davat" panose="00000400000000000000" pitchFamily="2" charset="-78"/>
              </a:rPr>
              <a:t>                                                         کاظم ساوجی پور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anNastaliq" panose="02020505000000020003" pitchFamily="18" charset="0"/>
              <a:ea typeface="+mn-ea"/>
              <a:cs typeface="2 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9260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18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248400" cy="847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دلبندم!بخوان و بنویس.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بـ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اَ         َ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بـَ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1907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7555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1140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63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1670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5900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1117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739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0313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304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0838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9068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31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19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248400" cy="847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دلبندم!بخوان و بنویس.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آبا       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باب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اَبا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</a:t>
            </a: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ـَ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اَبا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1907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7555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1140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63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1670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5900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1117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739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0313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304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0838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9068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4E383FE-46B4-8409-2D87-E7AC64ED13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35301" y="2878783"/>
            <a:ext cx="1316850" cy="396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622979-6333-374A-3AFC-B06DF507EC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19767" y="6734449"/>
            <a:ext cx="1316850" cy="396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2B2E9-C7B9-F221-453E-95B74AE2D9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53725" y="4582409"/>
            <a:ext cx="841321" cy="3901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F48D1A-0DF6-BDCC-9A48-DB283115A3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9806" y="5640361"/>
            <a:ext cx="841321" cy="3901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D74F2F-6642-B958-3C80-E15EE4C816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19767" y="6221881"/>
            <a:ext cx="1316850" cy="3962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41107E-6312-86DF-FE58-4CF03332D7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80262" y="5125924"/>
            <a:ext cx="1316850" cy="3962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A0CFA7-AF50-9C79-E0C7-9CECDED378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491" y="3985124"/>
            <a:ext cx="841321" cy="3901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61BAEA-EA60-E944-FD1D-076A5F5DA6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2043" y="3411155"/>
            <a:ext cx="1316850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60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20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248400" cy="833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دلبندم! املاء بنویس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1907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7555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1140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63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1670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5900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86355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358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0313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304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0838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9068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092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254" y="9529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39343" y="889840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216501" y="-8269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94958" y="-12695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47429" y="875089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-35733" y="-5240"/>
            <a:ext cx="450067" cy="450377"/>
          </a:xfrm>
          <a:prstGeom prst="ellipse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43785" y="953666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851FE-9210-F129-7765-7ED41C47DD67}"/>
              </a:ext>
            </a:extLst>
          </p:cNvPr>
          <p:cNvSpPr txBox="1"/>
          <p:nvPr/>
        </p:nvSpPr>
        <p:spPr>
          <a:xfrm>
            <a:off x="552883" y="935713"/>
            <a:ext cx="5752234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cs typeface="Far.Diplomaat" panose="00000400000000000000" pitchFamily="2" charset="-78"/>
              </a:rPr>
              <a:t>فرزندم! ترکیب کن و در جای خالی بنویس.</a:t>
            </a: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r>
              <a:rPr lang="fa-IR" sz="2000" dirty="0">
                <a:cs typeface="Far.Diplomaat" panose="00000400000000000000" pitchFamily="2" charset="-78"/>
              </a:rPr>
              <a:t>دلبندم! هر کلمه را به نشانه هایش وصل کن.</a:t>
            </a: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r>
              <a:rPr lang="fa-IR" sz="2000" dirty="0">
                <a:cs typeface="Far.Diplomaat" panose="00000400000000000000" pitchFamily="2" charset="-78"/>
              </a:rPr>
              <a:t> </a:t>
            </a: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r>
              <a:rPr lang="fa-IR" sz="2000" dirty="0">
                <a:cs typeface="Far.Diplomaat" panose="00000400000000000000" pitchFamily="2" charset="-78"/>
              </a:rPr>
              <a:t>فرزندم! کلمه بساز، سپس بخش دوم هر کلمه را بنویس.</a:t>
            </a: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r>
              <a:rPr lang="fa-IR" sz="2000" dirty="0">
                <a:cs typeface="Far.Diplomaat" panose="00000400000000000000" pitchFamily="2" charset="-78"/>
              </a:rPr>
              <a:t>آ   بـ   ا    د</a:t>
            </a: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r>
              <a:rPr lang="fa-IR" sz="2000" dirty="0">
                <a:cs typeface="Far.Diplomaat" panose="00000400000000000000" pitchFamily="2" charset="-78"/>
              </a:rPr>
              <a:t>آ   د       َ    ب</a:t>
            </a: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r>
              <a:rPr lang="fa-IR" sz="2000" dirty="0">
                <a:cs typeface="Far.Diplomaat" panose="00000400000000000000" pitchFamily="2" charset="-78"/>
              </a:rPr>
              <a:t>آ    د   ا   ب</a:t>
            </a:r>
            <a:endParaRPr lang="en-US" sz="2000" dirty="0">
              <a:cs typeface="Far.Diplomaat" panose="000004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DF3BCCF-A586-6FF9-4B0F-A443486B9C00}"/>
              </a:ext>
            </a:extLst>
          </p:cNvPr>
          <p:cNvSpPr/>
          <p:nvPr/>
        </p:nvSpPr>
        <p:spPr>
          <a:xfrm>
            <a:off x="2701498" y="297897"/>
            <a:ext cx="1455005" cy="5366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IranMOGHTASA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D903F-2ECA-FFEF-00BC-60A5AD2E5973}"/>
              </a:ext>
            </a:extLst>
          </p:cNvPr>
          <p:cNvSpPr txBox="1"/>
          <p:nvPr/>
        </p:nvSpPr>
        <p:spPr>
          <a:xfrm>
            <a:off x="2718786" y="383111"/>
            <a:ext cx="1420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A-bad kh@t2" panose="00000700000000000000" pitchFamily="2" charset="-78"/>
              </a:rPr>
              <a:t>باد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9FECC-CF55-72F6-C930-44AC559D2563}"/>
              </a:ext>
            </a:extLst>
          </p:cNvPr>
          <p:cNvSpPr txBox="1"/>
          <p:nvPr/>
        </p:nvSpPr>
        <p:spPr>
          <a:xfrm>
            <a:off x="5125508" y="-32659"/>
            <a:ext cx="11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A-bad kh@t2" panose="00000700000000000000" pitchFamily="2" charset="-78"/>
              </a:rPr>
              <a:t>درس 2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F6DF5FB-7126-E8DD-4D02-B7B4257A7907}"/>
              </a:ext>
            </a:extLst>
          </p:cNvPr>
          <p:cNvSpPr/>
          <p:nvPr/>
        </p:nvSpPr>
        <p:spPr>
          <a:xfrm>
            <a:off x="552883" y="2657050"/>
            <a:ext cx="1168822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IranMOGHTASAD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FA79514-9C27-7FA0-B52A-9E980C23B203}"/>
              </a:ext>
            </a:extLst>
          </p:cNvPr>
          <p:cNvSpPr/>
          <p:nvPr/>
        </p:nvSpPr>
        <p:spPr>
          <a:xfrm>
            <a:off x="559268" y="1511000"/>
            <a:ext cx="1168822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IranMOGHTASAD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A531C1-9DB0-5675-370A-FA0FC4F5C85D}"/>
              </a:ext>
            </a:extLst>
          </p:cNvPr>
          <p:cNvGrpSpPr/>
          <p:nvPr/>
        </p:nvGrpSpPr>
        <p:grpSpPr>
          <a:xfrm>
            <a:off x="5433243" y="2729133"/>
            <a:ext cx="807838" cy="360624"/>
            <a:chOff x="5632940" y="2709100"/>
            <a:chExt cx="807838" cy="360624"/>
          </a:xfrm>
        </p:grpSpPr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E27AB44F-F2C9-E8AF-DB08-018DE95BEE85}"/>
                </a:ext>
              </a:extLst>
            </p:cNvPr>
            <p:cNvSpPr/>
            <p:nvPr/>
          </p:nvSpPr>
          <p:spPr>
            <a:xfrm>
              <a:off x="5632940" y="2709100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13B77CD9-9768-2DE3-F54F-EE90E0CFDB3D}"/>
                </a:ext>
              </a:extLst>
            </p:cNvPr>
            <p:cNvSpPr/>
            <p:nvPr/>
          </p:nvSpPr>
          <p:spPr>
            <a:xfrm>
              <a:off x="6080154" y="2709100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868544A-5351-11B5-490F-9864F3B5E972}"/>
              </a:ext>
            </a:extLst>
          </p:cNvPr>
          <p:cNvGrpSpPr/>
          <p:nvPr/>
        </p:nvGrpSpPr>
        <p:grpSpPr>
          <a:xfrm>
            <a:off x="2425316" y="1503355"/>
            <a:ext cx="719328" cy="367738"/>
            <a:chOff x="2624334" y="1437016"/>
            <a:chExt cx="719328" cy="367738"/>
          </a:xfrm>
        </p:grpSpPr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C6AD6F58-F4E6-A601-85E2-26D3E556ADAB}"/>
                </a:ext>
              </a:extLst>
            </p:cNvPr>
            <p:cNvSpPr/>
            <p:nvPr/>
          </p:nvSpPr>
          <p:spPr>
            <a:xfrm>
              <a:off x="2983038" y="1444130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952BBBA3-6CF7-752E-E2D7-92E245385694}"/>
                </a:ext>
              </a:extLst>
            </p:cNvPr>
            <p:cNvSpPr/>
            <p:nvPr/>
          </p:nvSpPr>
          <p:spPr>
            <a:xfrm>
              <a:off x="2624334" y="1437016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AEB77E-E08B-4547-5A78-C36445338F65}"/>
              </a:ext>
            </a:extLst>
          </p:cNvPr>
          <p:cNvGrpSpPr/>
          <p:nvPr/>
        </p:nvGrpSpPr>
        <p:grpSpPr>
          <a:xfrm>
            <a:off x="5433243" y="1522129"/>
            <a:ext cx="760016" cy="362838"/>
            <a:chOff x="5716572" y="1504062"/>
            <a:chExt cx="760016" cy="362838"/>
          </a:xfrm>
        </p:grpSpPr>
        <p:sp>
          <p:nvSpPr>
            <p:cNvPr id="40" name="Flowchart: Connector 39">
              <a:extLst>
                <a:ext uri="{FF2B5EF4-FFF2-40B4-BE49-F238E27FC236}">
                  <a16:creationId xmlns:a16="http://schemas.microsoft.com/office/drawing/2014/main" id="{37DAA396-802D-604B-DD5D-7D614B0E0B3D}"/>
                </a:ext>
              </a:extLst>
            </p:cNvPr>
            <p:cNvSpPr/>
            <p:nvPr/>
          </p:nvSpPr>
          <p:spPr>
            <a:xfrm>
              <a:off x="5716572" y="1506276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CB3B4A62-46A9-D7E3-D460-34A578369D97}"/>
                </a:ext>
              </a:extLst>
            </p:cNvPr>
            <p:cNvSpPr/>
            <p:nvPr/>
          </p:nvSpPr>
          <p:spPr>
            <a:xfrm>
              <a:off x="6115964" y="1504062"/>
              <a:ext cx="360624" cy="36062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B4DA4147-3304-0224-A0CC-35FFFE5D0A1E}"/>
              </a:ext>
            </a:extLst>
          </p:cNvPr>
          <p:cNvSpPr/>
          <p:nvPr/>
        </p:nvSpPr>
        <p:spPr>
          <a:xfrm>
            <a:off x="2604668" y="2722082"/>
            <a:ext cx="360624" cy="36062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7C09B722-0B8A-36F9-C578-453E7B2F8831}"/>
              </a:ext>
            </a:extLst>
          </p:cNvPr>
          <p:cNvSpPr/>
          <p:nvPr/>
        </p:nvSpPr>
        <p:spPr>
          <a:xfrm>
            <a:off x="2989736" y="2734665"/>
            <a:ext cx="360624" cy="36062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en-US" dirty="0">
              <a:cs typeface="A-bad kh@t2" panose="00000700000000000000" pitchFamily="2" charset="-78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7D7D4B8-65BA-E049-769D-F0284C658A75}"/>
              </a:ext>
            </a:extLst>
          </p:cNvPr>
          <p:cNvCxnSpPr>
            <a:cxnSpLocks/>
          </p:cNvCxnSpPr>
          <p:nvPr/>
        </p:nvCxnSpPr>
        <p:spPr>
          <a:xfrm flipH="1">
            <a:off x="1834213" y="1746458"/>
            <a:ext cx="4608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904803F-6FF9-595F-255A-D90FE7D96908}"/>
              </a:ext>
            </a:extLst>
          </p:cNvPr>
          <p:cNvSpPr txBox="1"/>
          <p:nvPr/>
        </p:nvSpPr>
        <p:spPr>
          <a:xfrm>
            <a:off x="2075548" y="1498778"/>
            <a:ext cx="1027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cs typeface="A-bad kh@t2" panose="00000700000000000000" pitchFamily="2" charset="-78"/>
              </a:rPr>
              <a:t>د                َ</a:t>
            </a:r>
            <a:endParaRPr lang="en-US" sz="2000" dirty="0">
              <a:cs typeface="A-bad kh@t2" panose="00000700000000000000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63D3C8-0D4C-B2F1-4F8D-50DBB5F30A19}"/>
              </a:ext>
            </a:extLst>
          </p:cNvPr>
          <p:cNvGrpSpPr/>
          <p:nvPr/>
        </p:nvGrpSpPr>
        <p:grpSpPr>
          <a:xfrm>
            <a:off x="5278738" y="1516523"/>
            <a:ext cx="1089083" cy="400110"/>
            <a:chOff x="5567086" y="1478634"/>
            <a:chExt cx="1089083" cy="40011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2E6B6E2-4AF4-6905-7601-55E663CDE9DB}"/>
                </a:ext>
              </a:extLst>
            </p:cNvPr>
            <p:cNvSpPr txBox="1"/>
            <p:nvPr/>
          </p:nvSpPr>
          <p:spPr>
            <a:xfrm>
              <a:off x="5979161" y="1478634"/>
              <a:ext cx="677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dirty="0">
                  <a:cs typeface="A-bad kh@t2" panose="00000700000000000000" pitchFamily="2" charset="-78"/>
                </a:rPr>
                <a:t>د</a:t>
              </a:r>
              <a:endParaRPr lang="en-US" sz="2000" dirty="0">
                <a:cs typeface="A-bad kh@t2" panose="00000700000000000000" pitchFamily="2" charset="-78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A3BB43-F966-1D11-D3DE-1F9970537343}"/>
                </a:ext>
              </a:extLst>
            </p:cNvPr>
            <p:cNvSpPr txBox="1"/>
            <p:nvPr/>
          </p:nvSpPr>
          <p:spPr>
            <a:xfrm>
              <a:off x="5567086" y="1478634"/>
              <a:ext cx="677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dirty="0">
                  <a:cs typeface="A-bad kh@t2" panose="00000700000000000000" pitchFamily="2" charset="-78"/>
                </a:rPr>
                <a:t>ا</a:t>
              </a:r>
              <a:endParaRPr lang="en-US" sz="2000" dirty="0">
                <a:cs typeface="A-bad kh@t2" panose="00000700000000000000" pitchFamily="2" charset="-78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0CE0D8D-9B96-AA51-7C57-B07FFF4BF4F0}"/>
              </a:ext>
            </a:extLst>
          </p:cNvPr>
          <p:cNvCxnSpPr>
            <a:cxnSpLocks/>
          </p:cNvCxnSpPr>
          <p:nvPr/>
        </p:nvCxnSpPr>
        <p:spPr>
          <a:xfrm flipH="1">
            <a:off x="2607757" y="2949223"/>
            <a:ext cx="3284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EE00592-A145-3857-5DEE-F488B7C61FFB}"/>
              </a:ext>
            </a:extLst>
          </p:cNvPr>
          <p:cNvCxnSpPr>
            <a:cxnSpLocks/>
          </p:cNvCxnSpPr>
          <p:nvPr/>
        </p:nvCxnSpPr>
        <p:spPr>
          <a:xfrm flipH="1">
            <a:off x="2424844" y="1746458"/>
            <a:ext cx="3284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78ED62-E948-C2C0-A9ED-15423B386D6F}"/>
              </a:ext>
            </a:extLst>
          </p:cNvPr>
          <p:cNvGrpSpPr/>
          <p:nvPr/>
        </p:nvGrpSpPr>
        <p:grpSpPr>
          <a:xfrm>
            <a:off x="5304750" y="2642554"/>
            <a:ext cx="1063071" cy="455062"/>
            <a:chOff x="5512250" y="2648763"/>
            <a:chExt cx="1063071" cy="45506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84F2808-F34F-7B95-F040-0FDF6DB608F7}"/>
                </a:ext>
              </a:extLst>
            </p:cNvPr>
            <p:cNvSpPr txBox="1"/>
            <p:nvPr/>
          </p:nvSpPr>
          <p:spPr>
            <a:xfrm>
              <a:off x="5898313" y="2648763"/>
              <a:ext cx="677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dirty="0">
                  <a:cs typeface="A-bad kh@t2" panose="00000700000000000000" pitchFamily="2" charset="-78"/>
                </a:rPr>
                <a:t>بـ</a:t>
              </a:r>
              <a:endParaRPr lang="en-US" sz="2000" dirty="0">
                <a:cs typeface="A-bad kh@t2" panose="00000700000000000000" pitchFamily="2" charset="-78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93E466C-B559-62AC-4480-9F16DFB6C000}"/>
                </a:ext>
              </a:extLst>
            </p:cNvPr>
            <p:cNvSpPr txBox="1"/>
            <p:nvPr/>
          </p:nvSpPr>
          <p:spPr>
            <a:xfrm>
              <a:off x="5512250" y="2703715"/>
              <a:ext cx="677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dirty="0">
                  <a:cs typeface="A-bad kh@t2" panose="00000700000000000000" pitchFamily="2" charset="-78"/>
                </a:rPr>
                <a:t>    ا  </a:t>
              </a:r>
              <a:endParaRPr lang="en-US" sz="2000" dirty="0">
                <a:cs typeface="A-bad kh@t2" panose="00000700000000000000" pitchFamily="2" charset="-78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481594DA-73FE-DBB4-9A0A-F6F430578C35}"/>
              </a:ext>
            </a:extLst>
          </p:cNvPr>
          <p:cNvSpPr txBox="1"/>
          <p:nvPr/>
        </p:nvSpPr>
        <p:spPr>
          <a:xfrm>
            <a:off x="4236674" y="3665878"/>
            <a:ext cx="1358284" cy="56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8538989-11F8-F851-5E1F-68CF01E3A20D}"/>
              </a:ext>
            </a:extLst>
          </p:cNvPr>
          <p:cNvSpPr txBox="1"/>
          <p:nvPr/>
        </p:nvSpPr>
        <p:spPr>
          <a:xfrm>
            <a:off x="2397499" y="2719867"/>
            <a:ext cx="1129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cs typeface="A-bad kh@t2" panose="00000700000000000000" pitchFamily="2" charset="-78"/>
              </a:rPr>
              <a:t>          بـ                َ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033360D-5D1A-6815-BB28-2E35DAECCEE4}"/>
              </a:ext>
            </a:extLst>
          </p:cNvPr>
          <p:cNvSpPr/>
          <p:nvPr/>
        </p:nvSpPr>
        <p:spPr>
          <a:xfrm>
            <a:off x="3641045" y="4126331"/>
            <a:ext cx="1320942" cy="6542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958E614-7BBE-0B72-B11F-21FC3D2EB8C2}"/>
              </a:ext>
            </a:extLst>
          </p:cNvPr>
          <p:cNvSpPr txBox="1"/>
          <p:nvPr/>
        </p:nvSpPr>
        <p:spPr>
          <a:xfrm>
            <a:off x="3822592" y="4135694"/>
            <a:ext cx="814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cs typeface="A-bad kh@t2" panose="00000700000000000000" pitchFamily="2" charset="-78"/>
              </a:rPr>
              <a:t>اَ           د</a:t>
            </a:r>
          </a:p>
          <a:p>
            <a:pPr algn="r" rtl="1"/>
            <a:r>
              <a:rPr lang="fa-IR" sz="2000" dirty="0">
                <a:cs typeface="A-bad kh@t2" panose="00000700000000000000" pitchFamily="2" charset="-78"/>
              </a:rPr>
              <a:t>   َ          ب </a:t>
            </a:r>
          </a:p>
          <a:p>
            <a:pPr algn="ctr" rtl="1"/>
            <a:endParaRPr lang="fa-IR" sz="2000" dirty="0">
              <a:cs typeface="A-bad kh@t2" panose="00000700000000000000" pitchFamily="2" charset="-78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57113A1-3A9F-1974-A5EC-AEC33BF0DF52}"/>
              </a:ext>
            </a:extLst>
          </p:cNvPr>
          <p:cNvSpPr/>
          <p:nvPr/>
        </p:nvSpPr>
        <p:spPr>
          <a:xfrm>
            <a:off x="5123886" y="4065208"/>
            <a:ext cx="1320942" cy="6542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6955AB5-6029-C222-FC75-AC1CF9A16675}"/>
              </a:ext>
            </a:extLst>
          </p:cNvPr>
          <p:cNvSpPr txBox="1"/>
          <p:nvPr/>
        </p:nvSpPr>
        <p:spPr>
          <a:xfrm>
            <a:off x="5170098" y="4092104"/>
            <a:ext cx="128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بـ   </a:t>
            </a:r>
            <a:r>
              <a:rPr lang="fa-IR" sz="2000" dirty="0">
                <a:cs typeface="A-bad kh@t2" panose="00000700000000000000" pitchFamily="2" charset="-78"/>
              </a:rPr>
              <a:t>  ا </a:t>
            </a:r>
          </a:p>
          <a:p>
            <a:pPr algn="ctr"/>
            <a:r>
              <a:rPr lang="fa-IR" sz="2000" dirty="0">
                <a:cs typeface="A-bad kh@t2" panose="00000700000000000000" pitchFamily="2" charset="-78"/>
              </a:rPr>
              <a:t>د</a:t>
            </a:r>
            <a:endParaRPr lang="en-US" dirty="0">
              <a:cs typeface="A-bad kh@t2" panose="00000700000000000000" pitchFamily="2" charset="-78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01B5907-3993-E155-4F2D-C05991F638BF}"/>
              </a:ext>
            </a:extLst>
          </p:cNvPr>
          <p:cNvCxnSpPr/>
          <p:nvPr/>
        </p:nvCxnSpPr>
        <p:spPr>
          <a:xfrm flipH="1">
            <a:off x="4301516" y="4642056"/>
            <a:ext cx="325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0E7E6B2A-C88A-04D9-E7DE-43EC10508E53}"/>
              </a:ext>
            </a:extLst>
          </p:cNvPr>
          <p:cNvSpPr/>
          <p:nvPr/>
        </p:nvSpPr>
        <p:spPr>
          <a:xfrm>
            <a:off x="635227" y="4151988"/>
            <a:ext cx="1320942" cy="6542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>
                <a:cs typeface="A-bad kh@t2" panose="00000700000000000000" pitchFamily="2" charset="-78"/>
              </a:rPr>
              <a:t>آ        د </a:t>
            </a:r>
          </a:p>
          <a:p>
            <a:pPr algn="ctr"/>
            <a:r>
              <a:rPr lang="fa-IR" sz="2000" dirty="0">
                <a:cs typeface="A-bad kh@t2" panose="00000700000000000000" pitchFamily="2" charset="-78"/>
              </a:rPr>
              <a:t>ا        ب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F9941DDA-9A63-3991-ADDB-2D967012B9F9}"/>
              </a:ext>
            </a:extLst>
          </p:cNvPr>
          <p:cNvSpPr/>
          <p:nvPr/>
        </p:nvSpPr>
        <p:spPr>
          <a:xfrm>
            <a:off x="2129898" y="4145624"/>
            <a:ext cx="1320942" cy="6542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>
                <a:cs typeface="A-bad kh@t2" panose="00000700000000000000" pitchFamily="2" charset="-78"/>
              </a:rPr>
              <a:t>آ          ا</a:t>
            </a:r>
          </a:p>
          <a:p>
            <a:pPr algn="ctr"/>
            <a:r>
              <a:rPr lang="fa-IR" sz="2000" dirty="0">
                <a:cs typeface="A-bad kh@t2" panose="00000700000000000000" pitchFamily="2" charset="-78"/>
              </a:rPr>
              <a:t>بـ           د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3E762963-0D2B-258A-24F7-BA6537A37962}"/>
              </a:ext>
            </a:extLst>
          </p:cNvPr>
          <p:cNvSpPr/>
          <p:nvPr/>
        </p:nvSpPr>
        <p:spPr>
          <a:xfrm>
            <a:off x="3554802" y="1499425"/>
            <a:ext cx="1168822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IranMOGHTASAD"/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6D47CAC4-280D-37DF-BF7C-F97546A8A142}"/>
              </a:ext>
            </a:extLst>
          </p:cNvPr>
          <p:cNvSpPr/>
          <p:nvPr/>
        </p:nvSpPr>
        <p:spPr>
          <a:xfrm>
            <a:off x="3544331" y="2612524"/>
            <a:ext cx="1168822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IranMOGHTASAD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ED97C75D-F9DE-0C94-8ECF-4B2D66F8851D}"/>
              </a:ext>
            </a:extLst>
          </p:cNvPr>
          <p:cNvSpPr/>
          <p:nvPr/>
        </p:nvSpPr>
        <p:spPr>
          <a:xfrm>
            <a:off x="711287" y="4922757"/>
            <a:ext cx="1168822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>
                <a:latin typeface="IranMOGHTASAD"/>
                <a:cs typeface="A-bad kh@t2" panose="00000700000000000000" pitchFamily="2" charset="-78"/>
              </a:rPr>
              <a:t>آباد</a:t>
            </a:r>
            <a:endParaRPr lang="en-US" sz="2000" dirty="0">
              <a:latin typeface="IranMOGHTASAD"/>
              <a:cs typeface="A-bad kh@t2" panose="00000700000000000000" pitchFamily="2" charset="-78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2F5FCD78-F350-279B-C374-BD795EA78BC1}"/>
              </a:ext>
            </a:extLst>
          </p:cNvPr>
          <p:cNvSpPr/>
          <p:nvPr/>
        </p:nvSpPr>
        <p:spPr>
          <a:xfrm>
            <a:off x="5290959" y="4929187"/>
            <a:ext cx="1168822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>
                <a:latin typeface="IranMOGHTASAD"/>
                <a:cs typeface="A-bad kh@t2" panose="00000700000000000000" pitchFamily="2" charset="-78"/>
              </a:rPr>
              <a:t>اَدَب</a:t>
            </a:r>
            <a:endParaRPr lang="en-US" sz="2000" dirty="0">
              <a:latin typeface="IranMOGHTASAD"/>
              <a:cs typeface="A-bad kh@t2" panose="00000700000000000000" pitchFamily="2" charset="-78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6A327619-E090-3A86-A567-33A9947065C2}"/>
              </a:ext>
            </a:extLst>
          </p:cNvPr>
          <p:cNvSpPr/>
          <p:nvPr/>
        </p:nvSpPr>
        <p:spPr>
          <a:xfrm>
            <a:off x="3803542" y="4932120"/>
            <a:ext cx="1168822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>
                <a:latin typeface="IranMOGHTASAD"/>
                <a:cs typeface="A-bad kh@t2" panose="00000700000000000000" pitchFamily="2" charset="-78"/>
              </a:rPr>
              <a:t>باد </a:t>
            </a:r>
            <a:endParaRPr lang="en-US" sz="2000" dirty="0">
              <a:latin typeface="IranMOGHTASAD"/>
              <a:cs typeface="A-bad kh@t2" panose="00000700000000000000" pitchFamily="2" charset="-78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1C89EC0F-0BBA-E2A5-23A7-4F71841C5975}"/>
              </a:ext>
            </a:extLst>
          </p:cNvPr>
          <p:cNvSpPr/>
          <p:nvPr/>
        </p:nvSpPr>
        <p:spPr>
          <a:xfrm>
            <a:off x="2206854" y="4926213"/>
            <a:ext cx="1168822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>
                <a:latin typeface="IranMOGHTASAD"/>
                <a:cs typeface="A-bad kh@t2" panose="00000700000000000000" pitchFamily="2" charset="-78"/>
              </a:rPr>
              <a:t>آداب</a:t>
            </a:r>
            <a:endParaRPr lang="en-US" sz="2000" dirty="0">
              <a:latin typeface="IranMOGHTASAD"/>
              <a:cs typeface="A-bad kh@t2" panose="00000700000000000000" pitchFamily="2" charset="-78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3EC1F62-AB4A-0CAC-37D5-5FF373DF25C5}"/>
              </a:ext>
            </a:extLst>
          </p:cNvPr>
          <p:cNvCxnSpPr/>
          <p:nvPr/>
        </p:nvCxnSpPr>
        <p:spPr>
          <a:xfrm flipH="1">
            <a:off x="5487931" y="7860599"/>
            <a:ext cx="325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346D3EA6-5954-75BB-BB89-0F7FFA9BFEB3}"/>
              </a:ext>
            </a:extLst>
          </p:cNvPr>
          <p:cNvSpPr/>
          <p:nvPr/>
        </p:nvSpPr>
        <p:spPr>
          <a:xfrm>
            <a:off x="2604203" y="6505326"/>
            <a:ext cx="1320942" cy="6542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2000" dirty="0">
              <a:cs typeface="A-bad kh@t2" panose="00000700000000000000" pitchFamily="2" charset="-78"/>
            </a:endParaRPr>
          </a:p>
          <a:p>
            <a:pPr algn="ctr"/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C9DD7AD1-3D22-1828-3EE2-415ABFADB262}"/>
              </a:ext>
            </a:extLst>
          </p:cNvPr>
          <p:cNvSpPr/>
          <p:nvPr/>
        </p:nvSpPr>
        <p:spPr>
          <a:xfrm>
            <a:off x="2614584" y="7404599"/>
            <a:ext cx="1320942" cy="6542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2000" dirty="0">
              <a:cs typeface="A-bad kh@t2" panose="00000700000000000000" pitchFamily="2" charset="-78"/>
            </a:endParaRPr>
          </a:p>
          <a:p>
            <a:pPr algn="ctr"/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2E96BA7-09C6-4D30-460D-2579902F44A1}"/>
              </a:ext>
            </a:extLst>
          </p:cNvPr>
          <p:cNvSpPr/>
          <p:nvPr/>
        </p:nvSpPr>
        <p:spPr>
          <a:xfrm>
            <a:off x="868012" y="7419173"/>
            <a:ext cx="1320942" cy="6542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2000" dirty="0">
              <a:cs typeface="A-bad kh@t2" panose="00000700000000000000" pitchFamily="2" charset="-78"/>
            </a:endParaRPr>
          </a:p>
          <a:p>
            <a:pPr algn="ctr"/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F40E607-6F44-0BF3-AA73-6FA8D6A3CDB7}"/>
              </a:ext>
            </a:extLst>
          </p:cNvPr>
          <p:cNvSpPr/>
          <p:nvPr/>
        </p:nvSpPr>
        <p:spPr>
          <a:xfrm>
            <a:off x="859406" y="6505326"/>
            <a:ext cx="1320942" cy="6542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2000" dirty="0">
              <a:cs typeface="A-bad kh@t2" panose="00000700000000000000" pitchFamily="2" charset="-78"/>
            </a:endParaRPr>
          </a:p>
          <a:p>
            <a:pPr algn="ctr"/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654A744-348F-EC39-29B5-66B5E4F9DE92}"/>
              </a:ext>
            </a:extLst>
          </p:cNvPr>
          <p:cNvSpPr/>
          <p:nvPr/>
        </p:nvSpPr>
        <p:spPr>
          <a:xfrm>
            <a:off x="794304" y="8333021"/>
            <a:ext cx="1320942" cy="6542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2000" dirty="0">
              <a:cs typeface="A-bad kh@t2" panose="00000700000000000000" pitchFamily="2" charset="-78"/>
            </a:endParaRPr>
          </a:p>
          <a:p>
            <a:pPr algn="ctr"/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F7185E87-4B10-1401-DDF6-A5C3C89435DE}"/>
              </a:ext>
            </a:extLst>
          </p:cNvPr>
          <p:cNvSpPr/>
          <p:nvPr/>
        </p:nvSpPr>
        <p:spPr>
          <a:xfrm>
            <a:off x="2614584" y="8326673"/>
            <a:ext cx="1320942" cy="6542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2000" dirty="0">
              <a:cs typeface="A-bad kh@t2" panose="00000700000000000000" pitchFamily="2" charset="-78"/>
            </a:endParaRPr>
          </a:p>
          <a:p>
            <a:pPr algn="ctr"/>
            <a:endParaRPr lang="en-US" sz="2000" dirty="0">
              <a:cs typeface="A-bad kh@t2" panose="00000700000000000000" pitchFamily="2" charset="-78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1A0530-443D-97DF-B324-E89EFC6E10FB}"/>
              </a:ext>
            </a:extLst>
          </p:cNvPr>
          <p:cNvCxnSpPr>
            <a:cxnSpLocks/>
          </p:cNvCxnSpPr>
          <p:nvPr/>
        </p:nvCxnSpPr>
        <p:spPr>
          <a:xfrm flipH="1">
            <a:off x="4835036" y="2949223"/>
            <a:ext cx="4608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E8922CB-98DE-63BF-8659-595EFE24B536}"/>
              </a:ext>
            </a:extLst>
          </p:cNvPr>
          <p:cNvCxnSpPr>
            <a:cxnSpLocks/>
          </p:cNvCxnSpPr>
          <p:nvPr/>
        </p:nvCxnSpPr>
        <p:spPr>
          <a:xfrm flipH="1">
            <a:off x="1799741" y="2949223"/>
            <a:ext cx="4608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7BF87E-D8D7-192E-DBF7-59987340500F}"/>
              </a:ext>
            </a:extLst>
          </p:cNvPr>
          <p:cNvCxnSpPr>
            <a:cxnSpLocks/>
          </p:cNvCxnSpPr>
          <p:nvPr/>
        </p:nvCxnSpPr>
        <p:spPr>
          <a:xfrm flipH="1">
            <a:off x="4840229" y="1728025"/>
            <a:ext cx="4608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924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248400" cy="847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دلبندم!بخوان و بنویس.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دَ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باد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داد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 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بـَد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اَدَب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آباد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اَ بـــَد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بابا آب داد.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1907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9460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304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8250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2623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7805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3022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739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9838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304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0838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9068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865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23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248400" cy="8056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دلبندم!بخوان و بنویس.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بابا آب داد.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46796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1907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7555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1140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63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1670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5900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1117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739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0313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304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0838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9068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381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24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248400" cy="8463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دلبندم!بخوان و بنویس.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بابا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اَب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آبا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دَ 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داد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اَدَب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آداب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آباد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باد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46796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571500" y="262859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8507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304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8250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2623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6853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2070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6440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0313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304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0838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9068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964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89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عزیزم! املاءبنویس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25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228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248400" cy="847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گلم!بخوان و بنویس.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بـ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ب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اَ        َ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</a:t>
            </a:r>
            <a:endParaRPr lang="fa-IR" dirty="0">
              <a:solidFill>
                <a:prstClr val="black"/>
              </a:solidFill>
              <a:latin typeface="Calibri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46796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571500" y="262859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8507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304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8250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2623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6853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2070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6440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0313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304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0838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9068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028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27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248400" cy="847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دلبندم!بخوان و بنویس.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آباد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دَ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46796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571500" y="262859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8507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304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8250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2623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6853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2070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6440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0313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304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0838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9068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99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C86629-0BEA-601A-BD07-51FA85FE6C2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0" y="0"/>
            <a:ext cx="450067" cy="450377"/>
          </a:xfrm>
          <a:prstGeom prst="ellipse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A49868-321D-79E0-EC55-AB5970A08870}"/>
              </a:ext>
            </a:extLst>
          </p:cNvPr>
          <p:cNvSpPr/>
          <p:nvPr/>
        </p:nvSpPr>
        <p:spPr>
          <a:xfrm>
            <a:off x="2704501" y="292666"/>
            <a:ext cx="1455005" cy="536602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IranMOGHTASA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DA9E8E-C9E7-6976-FF5F-2E3868424F1F}"/>
              </a:ext>
            </a:extLst>
          </p:cNvPr>
          <p:cNvSpPr txBox="1"/>
          <p:nvPr/>
        </p:nvSpPr>
        <p:spPr>
          <a:xfrm>
            <a:off x="2722256" y="324182"/>
            <a:ext cx="145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latin typeface="IranMOGHTASAD"/>
                <a:cs typeface="A-bad kh@t2" panose="00000700000000000000" pitchFamily="2" charset="-78"/>
              </a:rPr>
              <a:t>آب </a:t>
            </a:r>
            <a:endParaRPr lang="en-US" sz="2000" dirty="0">
              <a:latin typeface="IranMOGHTASAD"/>
              <a:cs typeface="A-bad kh@t2" panose="000007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C9AD95-9A61-AB0B-E1B5-C6846F71D3EE}"/>
              </a:ext>
            </a:extLst>
          </p:cNvPr>
          <p:cNvSpPr txBox="1"/>
          <p:nvPr/>
        </p:nvSpPr>
        <p:spPr>
          <a:xfrm>
            <a:off x="571500" y="946553"/>
            <a:ext cx="5715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Far"/>
                <a:ea typeface="Yu Gothic Light" panose="020B0300000000000000" pitchFamily="34" charset="-128"/>
                <a:cs typeface="Far.Diplomaat" panose="00000400000000000000" pitchFamily="2" charset="-78"/>
              </a:rPr>
              <a:t>گلم!</a:t>
            </a:r>
            <a:r>
              <a:rPr lang="en-US" dirty="0">
                <a:latin typeface="Far"/>
                <a:ea typeface="Yu Gothic Light" panose="020B0300000000000000" pitchFamily="34" charset="-128"/>
                <a:cs typeface="Far.Diplomaat" panose="00000400000000000000" pitchFamily="2" charset="-78"/>
              </a:rPr>
              <a:t> </a:t>
            </a:r>
            <a:r>
              <a:rPr lang="fa-IR" dirty="0">
                <a:latin typeface="Far"/>
                <a:ea typeface="Yu Gothic Light" panose="020B0300000000000000" pitchFamily="34" charset="-128"/>
                <a:cs typeface="Far.Diplomaat" panose="00000400000000000000" pitchFamily="2" charset="-78"/>
              </a:rPr>
              <a:t>صدای اوّل هر تصویر را بنویس.</a:t>
            </a:r>
          </a:p>
          <a:p>
            <a:pPr algn="r" rtl="1"/>
            <a:endParaRPr lang="fa-IR" sz="2000" dirty="0">
              <a:latin typeface="Far"/>
              <a:ea typeface="Yu Gothic Light" panose="020B0300000000000000" pitchFamily="34" charset="-128"/>
              <a:cs typeface="A-bad kh@t2" panose="00000700000000000000" pitchFamily="2" charset="-78"/>
            </a:endParaRPr>
          </a:p>
          <a:p>
            <a:pPr algn="r" rtl="1"/>
            <a:endParaRPr lang="fa-IR" sz="2000" dirty="0">
              <a:latin typeface="Far"/>
              <a:ea typeface="Yu Gothic Light" panose="020B0300000000000000" pitchFamily="34" charset="-128"/>
              <a:cs typeface="A-bad kh@t2" panose="00000700000000000000" pitchFamily="2" charset="-78"/>
            </a:endParaRPr>
          </a:p>
          <a:p>
            <a:pPr algn="r" rtl="1"/>
            <a:endParaRPr lang="fa-IR" sz="2000" dirty="0">
              <a:latin typeface="Far"/>
              <a:ea typeface="Yu Gothic Light" panose="020B0300000000000000" pitchFamily="34" charset="-128"/>
              <a:cs typeface="A-bad kh@t2" panose="00000700000000000000" pitchFamily="2" charset="-78"/>
            </a:endParaRPr>
          </a:p>
          <a:p>
            <a:pPr algn="r" rtl="1"/>
            <a:endParaRPr lang="fa-IR" sz="2000" dirty="0">
              <a:latin typeface="Far"/>
              <a:ea typeface="Yu Gothic Light" panose="020B0300000000000000" pitchFamily="34" charset="-128"/>
              <a:cs typeface="A-bad kh@t2" panose="00000700000000000000" pitchFamily="2" charset="-78"/>
            </a:endParaRPr>
          </a:p>
          <a:p>
            <a:pPr algn="r" rtl="1"/>
            <a:endParaRPr lang="fa-IR" sz="2000" dirty="0">
              <a:latin typeface="Far"/>
              <a:ea typeface="Yu Gothic Light" panose="020B0300000000000000" pitchFamily="34" charset="-128"/>
              <a:cs typeface="A-bad kh@t2" panose="00000700000000000000" pitchFamily="2" charset="-78"/>
            </a:endParaRPr>
          </a:p>
          <a:p>
            <a:pPr algn="r" rtl="1"/>
            <a:endParaRPr lang="fa-IR" sz="2000" dirty="0">
              <a:latin typeface="Far"/>
              <a:ea typeface="Yu Gothic Light" panose="020B0300000000000000" pitchFamily="34" charset="-128"/>
              <a:cs typeface="A-bad kh@t2" panose="00000700000000000000" pitchFamily="2" charset="-78"/>
            </a:endParaRPr>
          </a:p>
          <a:p>
            <a:pPr algn="r" rtl="1"/>
            <a:endParaRPr lang="fa-IR" sz="2000" dirty="0">
              <a:latin typeface="Far"/>
              <a:ea typeface="Yu Gothic Light" panose="020B0300000000000000" pitchFamily="34" charset="-128"/>
              <a:cs typeface="A-bad kh@t2" panose="00000700000000000000" pitchFamily="2" charset="-78"/>
            </a:endParaRPr>
          </a:p>
          <a:p>
            <a:pPr algn="r" rtl="1"/>
            <a:endParaRPr lang="fa-IR" sz="2000" dirty="0">
              <a:latin typeface="Far"/>
              <a:ea typeface="Yu Gothic Light" panose="020B0300000000000000" pitchFamily="34" charset="-128"/>
              <a:cs typeface="A-bad kh@t2" panose="00000700000000000000" pitchFamily="2" charset="-78"/>
            </a:endParaRPr>
          </a:p>
          <a:p>
            <a:pPr algn="r" rtl="1"/>
            <a:endParaRPr lang="fa-IR" sz="2000" dirty="0">
              <a:latin typeface="Far"/>
              <a:ea typeface="Yu Gothic Light" panose="020B0300000000000000" pitchFamily="34" charset="-128"/>
              <a:cs typeface="A-bad kh@t2" panose="00000700000000000000" pitchFamily="2" charset="-78"/>
            </a:endParaRPr>
          </a:p>
          <a:p>
            <a:pPr algn="r" rtl="1"/>
            <a:endParaRPr lang="fa-IR" sz="2000" dirty="0">
              <a:latin typeface="Far"/>
              <a:ea typeface="Yu Gothic Light" panose="020B0300000000000000" pitchFamily="34" charset="-128"/>
              <a:cs typeface="A-bad kh@t2" panose="00000700000000000000" pitchFamily="2" charset="-78"/>
            </a:endParaRPr>
          </a:p>
          <a:p>
            <a:pPr algn="r" rtl="1"/>
            <a:endParaRPr lang="fa-IR" sz="2000" dirty="0">
              <a:latin typeface="Far"/>
              <a:ea typeface="Yu Gothic Light" panose="020B0300000000000000" pitchFamily="34" charset="-128"/>
              <a:cs typeface="A-bad kh@t2" panose="00000700000000000000" pitchFamily="2" charset="-78"/>
            </a:endParaRPr>
          </a:p>
          <a:p>
            <a:pPr algn="r" rtl="1"/>
            <a:endParaRPr lang="fa-IR" sz="2000" dirty="0">
              <a:latin typeface="Far"/>
              <a:ea typeface="Yu Gothic Light" panose="020B0300000000000000" pitchFamily="34" charset="-128"/>
              <a:cs typeface="A-bad kh@t2" panose="00000700000000000000" pitchFamily="2" charset="-78"/>
            </a:endParaRPr>
          </a:p>
          <a:p>
            <a:pPr algn="r" rtl="1"/>
            <a:endParaRPr lang="fa-IR" sz="2000" dirty="0">
              <a:latin typeface="Far"/>
              <a:ea typeface="Yu Gothic Light" panose="020B0300000000000000" pitchFamily="34" charset="-128"/>
              <a:cs typeface="A-bad kh@t2" panose="00000700000000000000" pitchFamily="2" charset="-78"/>
            </a:endParaRPr>
          </a:p>
          <a:p>
            <a:pPr algn="r" rtl="1"/>
            <a:endParaRPr lang="fa-IR" sz="2000" dirty="0">
              <a:latin typeface="Far"/>
              <a:ea typeface="Yu Gothic Light" panose="020B0300000000000000" pitchFamily="34" charset="-128"/>
              <a:cs typeface="A-bad kh@t2" panose="00000700000000000000" pitchFamily="2" charset="-78"/>
            </a:endParaRPr>
          </a:p>
          <a:p>
            <a:pPr algn="r" rtl="1"/>
            <a:endParaRPr lang="fa-IR" sz="2000" dirty="0">
              <a:latin typeface="Far"/>
              <a:ea typeface="Yu Gothic Light" panose="020B0300000000000000" pitchFamily="34" charset="-128"/>
              <a:cs typeface="A-bad kh@t2" panose="00000700000000000000" pitchFamily="2" charset="-78"/>
            </a:endParaRPr>
          </a:p>
          <a:p>
            <a:pPr algn="r" rtl="1"/>
            <a:r>
              <a:rPr lang="fa-IR" dirty="0">
                <a:cs typeface="Far.Diplomaat" panose="00000400000000000000" pitchFamily="2" charset="-78"/>
              </a:rPr>
              <a:t>عزیزم! کلمه های زیر، دور صداهایی که خوانده ای، با </a:t>
            </a:r>
            <a:r>
              <a:rPr lang="fa-IR" dirty="0">
                <a:solidFill>
                  <a:srgbClr val="FF0000"/>
                </a:solidFill>
                <a:cs typeface="Far.Diplomaat" panose="00000400000000000000" pitchFamily="2" charset="-78"/>
              </a:rPr>
              <a:t>مداد قرمز</a:t>
            </a:r>
            <a:r>
              <a:rPr lang="fa-IR" dirty="0">
                <a:cs typeface="Far.Diplomaat" panose="00000400000000000000" pitchFamily="2" charset="-78"/>
              </a:rPr>
              <a:t>، خط بسته بکش.</a:t>
            </a:r>
            <a:endParaRPr lang="en-US" dirty="0">
              <a:cs typeface="Far.Diplomaat" panose="00000400000000000000" pitchFamily="2" charset="-78"/>
            </a:endParaRPr>
          </a:p>
          <a:p>
            <a:pPr algn="r" rtl="1"/>
            <a:endParaRPr lang="en-US" sz="2000" dirty="0">
              <a:latin typeface="Far"/>
              <a:ea typeface="Yu Gothic Light" panose="020B0300000000000000" pitchFamily="34" charset="-128"/>
              <a:cs typeface="Far.Diplomaat" panose="00000400000000000000" pitchFamily="2" charset="-78"/>
            </a:endParaRPr>
          </a:p>
          <a:p>
            <a:pPr algn="r" rtl="1"/>
            <a:endParaRPr lang="en-US" sz="2000" dirty="0">
              <a:latin typeface="Far"/>
              <a:ea typeface="Yu Gothic Light" panose="020B0300000000000000" pitchFamily="34" charset="-128"/>
              <a:cs typeface="Far.Diplomaat" panose="00000400000000000000" pitchFamily="2" charset="-78"/>
            </a:endParaRPr>
          </a:p>
          <a:p>
            <a:pPr algn="r" rtl="1"/>
            <a:endParaRPr lang="en-US" sz="2000" dirty="0">
              <a:latin typeface="Far"/>
              <a:ea typeface="Yu Gothic Light" panose="020B0300000000000000" pitchFamily="34" charset="-128"/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latin typeface="Far"/>
              <a:ea typeface="Yu Gothic Light" panose="020B0300000000000000" pitchFamily="34" charset="-128"/>
              <a:cs typeface="A-bad kh@t2" panose="00000700000000000000" pitchFamily="2" charset="-78"/>
            </a:endParaRPr>
          </a:p>
          <a:p>
            <a:pPr algn="r" rtl="1"/>
            <a:endParaRPr lang="en-US" sz="2000" dirty="0">
              <a:latin typeface="Far"/>
              <a:ea typeface="Yu Gothic Light" panose="020B0300000000000000" pitchFamily="34" charset="-128"/>
              <a:cs typeface="A-bad kh@t2" panose="000007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360813-461A-9F30-9412-A752BE5CF3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19577" y="1734218"/>
            <a:ext cx="1354636" cy="1158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441919-5E25-9177-DF6B-7C9214DA0E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09" y="1765184"/>
            <a:ext cx="1090227" cy="932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993967-B63C-26DC-6648-01A03B6D17C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9216" r="16078"/>
          <a:stretch/>
        </p:blipFill>
        <p:spPr>
          <a:xfrm>
            <a:off x="2883784" y="3715945"/>
            <a:ext cx="1090429" cy="932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71431A-2F57-0BC0-C7DD-49060C6F235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4901" t="7190" r="24583" b="5422"/>
          <a:stretch/>
        </p:blipFill>
        <p:spPr>
          <a:xfrm>
            <a:off x="5089087" y="3682598"/>
            <a:ext cx="1090429" cy="932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58654B14-FEEA-9F0A-9A57-BE7661397710}"/>
              </a:ext>
            </a:extLst>
          </p:cNvPr>
          <p:cNvSpPr/>
          <p:nvPr/>
        </p:nvSpPr>
        <p:spPr>
          <a:xfrm>
            <a:off x="5377126" y="2938736"/>
            <a:ext cx="514350" cy="51435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IranMOGHTASAD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02123154-11E0-E443-1F59-B900EF7EC84F}"/>
              </a:ext>
            </a:extLst>
          </p:cNvPr>
          <p:cNvSpPr/>
          <p:nvPr/>
        </p:nvSpPr>
        <p:spPr>
          <a:xfrm>
            <a:off x="1162050" y="4920216"/>
            <a:ext cx="514350" cy="51435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IranMOGHTASAD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A59D4B89-1133-9EAF-A931-F2A66D7781C4}"/>
              </a:ext>
            </a:extLst>
          </p:cNvPr>
          <p:cNvSpPr/>
          <p:nvPr/>
        </p:nvSpPr>
        <p:spPr>
          <a:xfrm>
            <a:off x="3171823" y="4925372"/>
            <a:ext cx="514350" cy="51435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IranMOGHTASAD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4926204C-2B9F-09F1-46FD-D0F69765B77E}"/>
              </a:ext>
            </a:extLst>
          </p:cNvPr>
          <p:cNvSpPr/>
          <p:nvPr/>
        </p:nvSpPr>
        <p:spPr>
          <a:xfrm>
            <a:off x="5529526" y="4934897"/>
            <a:ext cx="514350" cy="51435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IranMOGHTASAD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5A564625-0907-5AE3-E91E-07732006246E}"/>
              </a:ext>
            </a:extLst>
          </p:cNvPr>
          <p:cNvSpPr/>
          <p:nvPr/>
        </p:nvSpPr>
        <p:spPr>
          <a:xfrm>
            <a:off x="1157881" y="2938736"/>
            <a:ext cx="514350" cy="51435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IranMOGHTASAD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18EBB735-70DB-2274-F915-80D628A35771}"/>
              </a:ext>
            </a:extLst>
          </p:cNvPr>
          <p:cNvSpPr/>
          <p:nvPr/>
        </p:nvSpPr>
        <p:spPr>
          <a:xfrm>
            <a:off x="3171825" y="2940414"/>
            <a:ext cx="514350" cy="51435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IranMOGHTASA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68B3C-ED05-0553-5234-FBE77CC2989A}"/>
              </a:ext>
            </a:extLst>
          </p:cNvPr>
          <p:cNvSpPr txBox="1"/>
          <p:nvPr/>
        </p:nvSpPr>
        <p:spPr>
          <a:xfrm>
            <a:off x="3186110" y="9549102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cs typeface="iran-moghtased" panose="00000700000000000000" pitchFamily="2" charset="-78"/>
              </a:rPr>
              <a:t>1</a:t>
            </a:r>
            <a:endParaRPr lang="en-US" dirty="0">
              <a:cs typeface="iran-moghtased" panose="00000700000000000000" pitchFamily="2" charset="-78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1ABFF75-DA96-A640-7CA9-8AB421AD3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226560"/>
              </p:ext>
            </p:extLst>
          </p:nvPr>
        </p:nvGraphicFramePr>
        <p:xfrm>
          <a:off x="592258" y="6838910"/>
          <a:ext cx="5715000" cy="17125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33815958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132481996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73443401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78297611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404432151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179301642"/>
                    </a:ext>
                  </a:extLst>
                </a:gridCol>
              </a:tblGrid>
              <a:tr h="856272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>
                          <a:cs typeface="A-bad kh@t2" panose="00000700000000000000" pitchFamily="2" charset="-78"/>
                        </a:rPr>
                        <a:t>مادر</a:t>
                      </a:r>
                      <a:endParaRPr lang="en-US" sz="2400" dirty="0">
                        <a:cs typeface="A-bad kh@t2" panose="00000700000000000000" pitchFamily="2" charset="-78"/>
                      </a:endParaRPr>
                    </a:p>
                  </a:txBody>
                  <a:tcPr marL="124965" marR="124965" marT="62483" marB="62483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>
                          <a:cs typeface="A-bad kh@t2" panose="00000700000000000000" pitchFamily="2" charset="-78"/>
                        </a:rPr>
                        <a:t>دارا</a:t>
                      </a:r>
                      <a:endParaRPr lang="en-US" sz="2400" dirty="0">
                        <a:cs typeface="A-bad kh@t2" panose="00000700000000000000" pitchFamily="2" charset="-78"/>
                      </a:endParaRPr>
                    </a:p>
                  </a:txBody>
                  <a:tcPr marL="124965" marR="124965" marT="62483" marB="62483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>
                          <a:cs typeface="A-bad kh@t2" panose="00000700000000000000" pitchFamily="2" charset="-78"/>
                        </a:rPr>
                        <a:t>آلبالو</a:t>
                      </a:r>
                      <a:endParaRPr lang="en-US" sz="2400" dirty="0">
                        <a:cs typeface="A-bad kh@t2" panose="00000700000000000000" pitchFamily="2" charset="-78"/>
                      </a:endParaRPr>
                    </a:p>
                  </a:txBody>
                  <a:tcPr marL="124965" marR="124965" marT="62483" marB="62483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>
                          <a:cs typeface="A-bad kh@t2" panose="00000700000000000000" pitchFamily="2" charset="-78"/>
                        </a:rPr>
                        <a:t>بابا</a:t>
                      </a:r>
                      <a:endParaRPr lang="en-US" sz="2400" dirty="0">
                        <a:cs typeface="A-bad kh@t2" panose="00000700000000000000" pitchFamily="2" charset="-78"/>
                      </a:endParaRPr>
                    </a:p>
                  </a:txBody>
                  <a:tcPr marL="124965" marR="124965" marT="62483" marB="62483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>
                          <a:cs typeface="A-bad kh@t2" panose="00000700000000000000" pitchFamily="2" charset="-78"/>
                        </a:rPr>
                        <a:t>آسمان</a:t>
                      </a:r>
                      <a:endParaRPr lang="en-US" sz="2400" dirty="0">
                        <a:cs typeface="A-bad kh@t2" panose="00000700000000000000" pitchFamily="2" charset="-78"/>
                      </a:endParaRPr>
                    </a:p>
                  </a:txBody>
                  <a:tcPr marL="124965" marR="124965" marT="62483" marB="62483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>
                          <a:cs typeface="A-bad kh@t2" panose="00000700000000000000" pitchFamily="2" charset="-78"/>
                        </a:rPr>
                        <a:t>باران</a:t>
                      </a:r>
                      <a:endParaRPr lang="en-US" sz="2400" dirty="0">
                        <a:cs typeface="A-bad kh@t2" panose="00000700000000000000" pitchFamily="2" charset="-78"/>
                      </a:endParaRPr>
                    </a:p>
                  </a:txBody>
                  <a:tcPr marL="124965" marR="124965" marT="62483" marB="62483"/>
                </a:tc>
                <a:extLst>
                  <a:ext uri="{0D108BD9-81ED-4DB2-BD59-A6C34878D82A}">
                    <a16:rowId xmlns:a16="http://schemas.microsoft.com/office/drawing/2014/main" val="1252749698"/>
                  </a:ext>
                </a:extLst>
              </a:tr>
              <a:tr h="856272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>
                          <a:cs typeface="A-bad kh@t2" panose="00000700000000000000" pitchFamily="2" charset="-78"/>
                        </a:rPr>
                        <a:t>بازار</a:t>
                      </a:r>
                      <a:endParaRPr lang="en-US" sz="2400" dirty="0">
                        <a:cs typeface="A-bad kh@t2" panose="00000700000000000000" pitchFamily="2" charset="-78"/>
                      </a:endParaRPr>
                    </a:p>
                  </a:txBody>
                  <a:tcPr marL="124965" marR="124965" marT="62483" marB="62483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>
                          <a:cs typeface="A-bad kh@t2" panose="00000700000000000000" pitchFamily="2" charset="-78"/>
                        </a:rPr>
                        <a:t>سارا</a:t>
                      </a:r>
                      <a:endParaRPr lang="en-US" sz="2400" dirty="0">
                        <a:cs typeface="A-bad kh@t2" panose="00000700000000000000" pitchFamily="2" charset="-78"/>
                      </a:endParaRPr>
                    </a:p>
                  </a:txBody>
                  <a:tcPr marL="124965" marR="124965" marT="62483" marB="62483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>
                          <a:cs typeface="A-bad kh@t2" panose="00000700000000000000" pitchFamily="2" charset="-78"/>
                        </a:rPr>
                        <a:t>بادبادک</a:t>
                      </a:r>
                      <a:endParaRPr lang="en-US" sz="2400" dirty="0">
                        <a:cs typeface="A-bad kh@t2" panose="00000700000000000000" pitchFamily="2" charset="-78"/>
                      </a:endParaRPr>
                    </a:p>
                  </a:txBody>
                  <a:tcPr marL="124965" marR="124965" marT="62483" marB="62483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>
                          <a:cs typeface="A-bad kh@t2" panose="00000700000000000000" pitchFamily="2" charset="-78"/>
                        </a:rPr>
                        <a:t>دامن</a:t>
                      </a:r>
                      <a:endParaRPr lang="en-US" sz="2400" dirty="0">
                        <a:cs typeface="A-bad kh@t2" panose="00000700000000000000" pitchFamily="2" charset="-78"/>
                      </a:endParaRPr>
                    </a:p>
                  </a:txBody>
                  <a:tcPr marL="124965" marR="124965" marT="62483" marB="62483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>
                          <a:cs typeface="A-bad kh@t2" panose="00000700000000000000" pitchFamily="2" charset="-78"/>
                        </a:rPr>
                        <a:t>مداد</a:t>
                      </a:r>
                      <a:endParaRPr lang="en-US" sz="2400" dirty="0">
                        <a:cs typeface="A-bad kh@t2" panose="00000700000000000000" pitchFamily="2" charset="-78"/>
                      </a:endParaRPr>
                    </a:p>
                  </a:txBody>
                  <a:tcPr marL="124965" marR="124965" marT="62483" marB="62483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>
                          <a:cs typeface="A-bad kh@t2" panose="00000700000000000000" pitchFamily="2" charset="-78"/>
                        </a:rPr>
                        <a:t>آتش</a:t>
                      </a:r>
                      <a:endParaRPr lang="en-US" sz="2400" dirty="0">
                        <a:cs typeface="A-bad kh@t2" panose="00000700000000000000" pitchFamily="2" charset="-78"/>
                      </a:endParaRPr>
                    </a:p>
                  </a:txBody>
                  <a:tcPr marL="124965" marR="124965" marT="62483" marB="62483"/>
                </a:tc>
                <a:extLst>
                  <a:ext uri="{0D108BD9-81ED-4DB2-BD59-A6C34878D82A}">
                    <a16:rowId xmlns:a16="http://schemas.microsoft.com/office/drawing/2014/main" val="753673856"/>
                  </a:ext>
                </a:extLst>
              </a:tr>
            </a:tbl>
          </a:graphicData>
        </a:graphic>
      </p:graphicFrame>
      <p:pic>
        <p:nvPicPr>
          <p:cNvPr id="26" name="Picture 25" descr="A water bottle with a label&#10;&#10;AI-generated content may be incorrect.">
            <a:extLst>
              <a:ext uri="{FF2B5EF4-FFF2-40B4-BE49-F238E27FC236}">
                <a16:creationId xmlns:a16="http://schemas.microsoft.com/office/drawing/2014/main" id="{1A11BC90-E6D6-B8FB-FBAE-5BCBF2DBA4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0" y="3661955"/>
            <a:ext cx="675238" cy="1083033"/>
          </a:xfrm>
          <a:prstGeom prst="rect">
            <a:avLst/>
          </a:prstGeom>
        </p:spPr>
      </p:pic>
      <p:pic>
        <p:nvPicPr>
          <p:cNvPr id="28" name="Picture 27" descr="A snowman with a scarf and trees&#10;&#10;AI-generated content may be incorrect.">
            <a:extLst>
              <a:ext uri="{FF2B5EF4-FFF2-40B4-BE49-F238E27FC236}">
                <a16:creationId xmlns:a16="http://schemas.microsoft.com/office/drawing/2014/main" id="{4BCE3EA5-32FF-03F7-6B96-972E8C79DC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3" y="1765184"/>
            <a:ext cx="1029358" cy="102935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DC01480-E2B4-00A2-DE49-1CFC9E159A85}"/>
              </a:ext>
            </a:extLst>
          </p:cNvPr>
          <p:cNvSpPr txBox="1"/>
          <p:nvPr/>
        </p:nvSpPr>
        <p:spPr>
          <a:xfrm>
            <a:off x="5440036" y="-13704"/>
            <a:ext cx="145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A-bad kh@t2" panose="00000700000000000000" pitchFamily="2" charset="-78"/>
              </a:rPr>
              <a:t>درس 1</a:t>
            </a:r>
            <a:endParaRPr lang="en-US" dirty="0">
              <a:cs typeface="A-bad kh@t2" panose="00000700000000000000" pitchFamily="2" charset="-7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28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248400" cy="8463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دلبندم!بخوان و بنویس.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</a:t>
            </a: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ـَ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بَد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اَدَب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باد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بابا آب داد.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46796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571500" y="262859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8507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304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72980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2623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6853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2070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6440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0313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304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0838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9068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746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29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248400" cy="8463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دلبندم!بخوان و بنویس.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بـَ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بَد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اَدَب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باد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بابا آب داد.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46796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571500" y="262859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8507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304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72980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2623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6853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2070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6440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0313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304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0838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9068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279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30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192200" cy="847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دلبندم!بخوان و بنویس.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       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دَ َ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بـَ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اَدَب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آباد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داد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اَبــَد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بَد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آداب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46796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1907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7555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1140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63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1670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5900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2070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739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9838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685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1219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7163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984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89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فرزندم! املاءبنویس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31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083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32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192200" cy="8463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دلبندم!بخوان و بنویس.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دَ       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بَد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بـا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آباد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آداب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اَبــَد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داد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اَ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دَب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 اَدَب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381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8507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304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8250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2623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6853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3022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739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9838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685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1219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7163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515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33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937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34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094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35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458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36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3989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37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84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479500" y="696589"/>
            <a:ext cx="6248400" cy="833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cs typeface="Far.Diplomaat" panose="00000400000000000000" pitchFamily="2" charset="-78"/>
              </a:rPr>
              <a:t>عزیزم! زیبا بنویس و بلند بخوان</a:t>
            </a:r>
            <a:r>
              <a:rPr lang="fa-IR" dirty="0">
                <a:cs typeface="A-bad kh@t2" panose="000007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r>
              <a:rPr lang="fa-IR" dirty="0">
                <a:cs typeface="A-bad kh@t2" panose="00000700000000000000" pitchFamily="2" charset="-78"/>
              </a:rPr>
              <a:t>~</a:t>
            </a:r>
          </a:p>
          <a:p>
            <a:pPr algn="r" rtl="1">
              <a:lnSpc>
                <a:spcPct val="200000"/>
              </a:lnSpc>
            </a:pPr>
            <a:r>
              <a:rPr kumimoji="0" lang="fa-I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-bad kh@t2" panose="00000700000000000000" pitchFamily="2" charset="-78"/>
              </a:rPr>
              <a:t>~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-bad kh@t2" panose="00000700000000000000" pitchFamily="2" charset="-78"/>
              </a:rPr>
              <a:t>~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53379" y="200869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58097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4949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0887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37768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67330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421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196780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4829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77860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3327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0185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56819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42900" y="58640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358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0313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304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0838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9068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67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38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659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39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ADA786-EC25-A98D-5538-B99A4BE36B55}"/>
              </a:ext>
            </a:extLst>
          </p:cNvPr>
          <p:cNvSpPr txBox="1"/>
          <p:nvPr/>
        </p:nvSpPr>
        <p:spPr>
          <a:xfrm>
            <a:off x="571500" y="1032121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Far.Diplomaat" panose="00000400000000000000" pitchFamily="2" charset="-78"/>
              </a:rPr>
              <a:t>عزیزم! جدول بخش و صدا را کامل کن.</a:t>
            </a:r>
          </a:p>
          <a:p>
            <a:pPr algn="r" rtl="1"/>
            <a:endParaRPr lang="fa-IR" dirty="0"/>
          </a:p>
          <a:p>
            <a:pPr algn="r"/>
            <a:endParaRPr lang="en-US" dirty="0"/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44BEAD86-1245-E5D7-63BD-F4FB33FB2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14440"/>
              </p:ext>
            </p:extLst>
          </p:nvPr>
        </p:nvGraphicFramePr>
        <p:xfrm>
          <a:off x="3619500" y="1700510"/>
          <a:ext cx="2288279" cy="11125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145279">
                  <a:extLst>
                    <a:ext uri="{9D8B030D-6E8A-4147-A177-3AD203B41FA5}">
                      <a16:colId xmlns:a16="http://schemas.microsoft.com/office/drawing/2014/main" val="334245077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3423587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a-I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آ</a:t>
                      </a:r>
                      <a:r>
                        <a:rPr lang="fa-I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-bad kh@t2" panose="00000700000000000000" pitchFamily="2" charset="-78"/>
                        </a:rPr>
                        <a:t>ب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-bad kh@t2" panose="000007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9459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8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577188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09A6DD1-B0B3-2555-7129-956DCFCCD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169016"/>
              </p:ext>
            </p:extLst>
          </p:nvPr>
        </p:nvGraphicFramePr>
        <p:xfrm>
          <a:off x="1031181" y="1737268"/>
          <a:ext cx="2286000" cy="1112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334245077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84481513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53423587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408339372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a-I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-bad kh@t2" panose="00000700000000000000" pitchFamily="2" charset="-78"/>
                        </a:rPr>
                        <a:t>بابا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-bad kh@t2" panose="000007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9459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8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577188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10C443BD-3B3A-0B29-A400-ECBF08158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6174"/>
              </p:ext>
            </p:extLst>
          </p:nvPr>
        </p:nvGraphicFramePr>
        <p:xfrm>
          <a:off x="3676650" y="3035277"/>
          <a:ext cx="2286000" cy="111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34245077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1091468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0432601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a-I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-bad kh@t2" panose="00000700000000000000" pitchFamily="2" charset="-78"/>
                        </a:rPr>
                        <a:t>باد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-bad kh@t2" panose="000007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94599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8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577188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C00C0D13-FEED-DED1-3A9F-F1CE95E90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142926"/>
              </p:ext>
            </p:extLst>
          </p:nvPr>
        </p:nvGraphicFramePr>
        <p:xfrm>
          <a:off x="1026959" y="3051797"/>
          <a:ext cx="2286000" cy="1112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34245077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43671213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6080634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a-IR" sz="1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-bad kh@t2" panose="00000700000000000000" pitchFamily="2" charset="-78"/>
                        </a:rPr>
                        <a:t>داد</a:t>
                      </a:r>
                      <a:endParaRPr lang="en-US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-bad kh@t2" panose="000007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94599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8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577188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10F2A68E-3E5B-1179-073A-5452BCA39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215378"/>
              </p:ext>
            </p:extLst>
          </p:nvPr>
        </p:nvGraphicFramePr>
        <p:xfrm>
          <a:off x="3676650" y="4370044"/>
          <a:ext cx="2286000" cy="1112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33424507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79038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0951002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3423587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a-IR" sz="1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-bad kh@t2" panose="00000700000000000000" pitchFamily="2" charset="-78"/>
                        </a:rPr>
                        <a:t>آباد</a:t>
                      </a:r>
                      <a:endParaRPr lang="en-US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-bad kh@t2" panose="000007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94599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8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577188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CF8174C2-4A75-2212-EDBC-6586223DB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545874"/>
              </p:ext>
            </p:extLst>
          </p:nvPr>
        </p:nvGraphicFramePr>
        <p:xfrm>
          <a:off x="1026959" y="4374179"/>
          <a:ext cx="2286000" cy="11125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33424507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40029051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8253828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3423587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a-IR" sz="1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-bad kh@t2" panose="00000700000000000000" pitchFamily="2" charset="-78"/>
                        </a:rPr>
                        <a:t>اَدَب</a:t>
                      </a:r>
                      <a:endParaRPr lang="en-US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-bad kh@t2" panose="000007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94599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8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577188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F50F9ED0-87C2-FD32-20FE-305BD4592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482613"/>
              </p:ext>
            </p:extLst>
          </p:nvPr>
        </p:nvGraphicFramePr>
        <p:xfrm>
          <a:off x="1028700" y="5847175"/>
          <a:ext cx="2286000" cy="111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33424507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42726121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44533098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3423587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-bad kh@t2" panose="00000700000000000000" pitchFamily="2" charset="-78"/>
                        </a:rPr>
                        <a:t>آداب</a:t>
                      </a:r>
                      <a:endParaRPr lang="en-US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-bad kh@t2" panose="000007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94599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8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577188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79127646-EB29-F66A-37E9-2351EF75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549214"/>
              </p:ext>
            </p:extLst>
          </p:nvPr>
        </p:nvGraphicFramePr>
        <p:xfrm>
          <a:off x="3744683" y="5847175"/>
          <a:ext cx="2286000" cy="1112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334245077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9447951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3423587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a-IR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-bad kh@t2" panose="00000700000000000000" pitchFamily="2" charset="-78"/>
                        </a:rPr>
                        <a:t>آبا</a:t>
                      </a:r>
                      <a:endParaRPr lang="en-US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-bad kh@t2" panose="000007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9459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8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577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6419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89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گلم! املاءبنویس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40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6874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9529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89840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8269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695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089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-5240"/>
            <a:ext cx="450067" cy="450377"/>
          </a:xfrm>
          <a:prstGeom prst="ellipse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3666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41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B75320-3678-92A9-337D-C046A502F2C5}"/>
              </a:ext>
            </a:extLst>
          </p:cNvPr>
          <p:cNvSpPr/>
          <p:nvPr/>
        </p:nvSpPr>
        <p:spPr>
          <a:xfrm>
            <a:off x="2701498" y="297897"/>
            <a:ext cx="1455005" cy="5366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IranMOGHTASA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972163-CCA1-2FCE-AFD6-42C1BF69E9F6}"/>
              </a:ext>
            </a:extLst>
          </p:cNvPr>
          <p:cNvSpPr txBox="1"/>
          <p:nvPr/>
        </p:nvSpPr>
        <p:spPr>
          <a:xfrm>
            <a:off x="2519362" y="323812"/>
            <a:ext cx="181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cs typeface="A-bad kh@t2" panose="00000700000000000000" pitchFamily="2" charset="-78"/>
              </a:rPr>
              <a:t>مدرسه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56F53E-7484-7AC9-1101-CA70B7CB5BF4}"/>
              </a:ext>
            </a:extLst>
          </p:cNvPr>
          <p:cNvSpPr txBox="1"/>
          <p:nvPr/>
        </p:nvSpPr>
        <p:spPr>
          <a:xfrm>
            <a:off x="4806523" y="-35538"/>
            <a:ext cx="1822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A-bad kh@t2" panose="00000700000000000000" pitchFamily="2" charset="-78"/>
              </a:rPr>
              <a:t>درس 3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2C5FD4-C851-EEA1-B8A4-CED1C3768349}"/>
              </a:ext>
            </a:extLst>
          </p:cNvPr>
          <p:cNvSpPr txBox="1"/>
          <p:nvPr/>
        </p:nvSpPr>
        <p:spPr>
          <a:xfrm>
            <a:off x="571499" y="1087985"/>
            <a:ext cx="5715001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Far.Diplomaat" panose="00000400000000000000" pitchFamily="2" charset="-78"/>
              </a:rPr>
              <a:t>دلبندم! ترکیب کن، بخوان و بنویس.</a:t>
            </a: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r>
              <a:rPr lang="fa-IR" dirty="0">
                <a:cs typeface="Far.Diplomaat" panose="00000400000000000000" pitchFamily="2" charset="-78"/>
              </a:rPr>
              <a:t>مهربانم! بخش های بالا را با بخش های پایین ترکیب کن و 4 کلمه ی معنی دار بساز و بنویس.</a:t>
            </a: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r>
              <a:rPr lang="fa-IR" dirty="0">
                <a:cs typeface="Far.Diplomaat" panose="00000400000000000000" pitchFamily="2" charset="-78"/>
              </a:rPr>
              <a:t>گلم! کلمه ها را مرتب کن و جمله بنویس.</a:t>
            </a: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r>
              <a:rPr lang="fa-IR" dirty="0">
                <a:cs typeface="Far.Diplomaat" panose="00000400000000000000" pitchFamily="2" charset="-78"/>
              </a:rPr>
              <a:t>                                                          ......................................................                                                                      </a:t>
            </a:r>
            <a:r>
              <a:rPr lang="fa-IR" dirty="0">
                <a:solidFill>
                  <a:srgbClr val="FF0000"/>
                </a:solidFill>
                <a:cs typeface="Far.Diplomaat" panose="00000400000000000000" pitchFamily="2" charset="-78"/>
              </a:rPr>
              <a:t>   </a:t>
            </a:r>
            <a:r>
              <a:rPr lang="fa-IR" dirty="0">
                <a:cs typeface="Far.Diplomaat" panose="00000400000000000000" pitchFamily="2" charset="-78"/>
              </a:rPr>
              <a:t> </a:t>
            </a: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cs typeface="Far.Diplomaat" panose="00000400000000000000" pitchFamily="2" charset="-78"/>
              </a:rPr>
              <a:t>                                                          ......................................................                                                                                                                                          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Far.Diplomaat" panose="00000400000000000000" pitchFamily="2" charset="-78"/>
              </a:rPr>
              <a:t>                                                                                                                                       </a:t>
            </a:r>
          </a:p>
          <a:p>
            <a:pPr algn="r" rtl="1"/>
            <a:r>
              <a:rPr lang="fa-IR" dirty="0">
                <a:cs typeface="Far.Diplomaat" panose="00000400000000000000" pitchFamily="2" charset="-78"/>
              </a:rPr>
              <a:t>                                                          ......................................................</a:t>
            </a:r>
            <a:endParaRPr lang="en-US" dirty="0">
              <a:cs typeface="Far.Diplomaat" panose="000004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618E54-15B7-1FF8-2A32-ECB6BD9EA9AC}"/>
              </a:ext>
            </a:extLst>
          </p:cNvPr>
          <p:cNvSpPr txBox="1"/>
          <p:nvPr/>
        </p:nvSpPr>
        <p:spPr>
          <a:xfrm>
            <a:off x="2010932" y="2032713"/>
            <a:ext cx="105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CEE4A2B-C8E8-9015-D1A7-B83F1FA9A323}"/>
              </a:ext>
            </a:extLst>
          </p:cNvPr>
          <p:cNvSpPr/>
          <p:nvPr/>
        </p:nvSpPr>
        <p:spPr>
          <a:xfrm>
            <a:off x="4422696" y="5055152"/>
            <a:ext cx="584917" cy="3939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FC754A7-E188-E2F8-E2BB-B2A7BCDF146B}"/>
              </a:ext>
            </a:extLst>
          </p:cNvPr>
          <p:cNvSpPr/>
          <p:nvPr/>
        </p:nvSpPr>
        <p:spPr>
          <a:xfrm>
            <a:off x="4402338" y="5840413"/>
            <a:ext cx="584917" cy="3939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10C142-E11A-C2E0-8846-7AD141403BD8}"/>
              </a:ext>
            </a:extLst>
          </p:cNvPr>
          <p:cNvSpPr/>
          <p:nvPr/>
        </p:nvSpPr>
        <p:spPr>
          <a:xfrm>
            <a:off x="3600270" y="5841369"/>
            <a:ext cx="584917" cy="3939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8FCE677-5CC2-1E1C-3AED-001CD4F85A05}"/>
              </a:ext>
            </a:extLst>
          </p:cNvPr>
          <p:cNvSpPr/>
          <p:nvPr/>
        </p:nvSpPr>
        <p:spPr>
          <a:xfrm>
            <a:off x="2669502" y="5877377"/>
            <a:ext cx="584917" cy="3939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51E1044-9317-8B2A-4241-8D39645EFD93}"/>
              </a:ext>
            </a:extLst>
          </p:cNvPr>
          <p:cNvSpPr/>
          <p:nvPr/>
        </p:nvSpPr>
        <p:spPr>
          <a:xfrm>
            <a:off x="3588377" y="5083098"/>
            <a:ext cx="584917" cy="3939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19AE7F6-27D7-37A8-25C0-5F21926595B4}"/>
              </a:ext>
            </a:extLst>
          </p:cNvPr>
          <p:cNvSpPr/>
          <p:nvPr/>
        </p:nvSpPr>
        <p:spPr>
          <a:xfrm>
            <a:off x="1909931" y="5858898"/>
            <a:ext cx="584917" cy="3939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>
                <a:cs typeface="A-bad kh@t2" panose="00000700000000000000" pitchFamily="2" charset="-78"/>
              </a:rPr>
              <a:t>مَد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E4D7BF9A-9EB1-A388-CBA5-74F2BBE46B89}"/>
              </a:ext>
            </a:extLst>
          </p:cNvPr>
          <p:cNvSpPr/>
          <p:nvPr/>
        </p:nvSpPr>
        <p:spPr>
          <a:xfrm>
            <a:off x="2674688" y="5093307"/>
            <a:ext cx="584917" cy="3939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>
                <a:cs typeface="A-bad kh@t2" panose="00000700000000000000" pitchFamily="2" charset="-78"/>
              </a:rPr>
              <a:t>دا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77BD577-2B8C-4281-09F3-CD64E5E12A12}"/>
              </a:ext>
            </a:extLst>
          </p:cNvPr>
          <p:cNvSpPr/>
          <p:nvPr/>
        </p:nvSpPr>
        <p:spPr>
          <a:xfrm>
            <a:off x="1909931" y="5074341"/>
            <a:ext cx="584917" cy="3939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>
                <a:cs typeface="A-bad kh@t2" panose="00000700000000000000" pitchFamily="2" charset="-78"/>
              </a:rPr>
              <a:t>دَ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FB93202-B00D-6532-D64C-114B8EF861FF}"/>
              </a:ext>
            </a:extLst>
          </p:cNvPr>
          <p:cNvSpPr txBox="1"/>
          <p:nvPr/>
        </p:nvSpPr>
        <p:spPr>
          <a:xfrm>
            <a:off x="4489752" y="5079216"/>
            <a:ext cx="585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/>
              <a:t>   </a:t>
            </a:r>
            <a:r>
              <a:rPr lang="fa-IR" sz="2000" dirty="0">
                <a:cs typeface="A-bad kh@t2" panose="00000700000000000000" pitchFamily="2" charset="-78"/>
              </a:rPr>
              <a:t>با</a:t>
            </a:r>
            <a:endParaRPr lang="en-US" dirty="0">
              <a:cs typeface="A-bad kh@t2" panose="00000700000000000000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FC24C09-C9CA-0F30-699A-2A0AEA9A3442}"/>
              </a:ext>
            </a:extLst>
          </p:cNvPr>
          <p:cNvSpPr txBox="1"/>
          <p:nvPr/>
        </p:nvSpPr>
        <p:spPr>
          <a:xfrm>
            <a:off x="4419756" y="5852705"/>
            <a:ext cx="585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A-bad kh@t2" panose="00000700000000000000" pitchFamily="2" charset="-78"/>
              </a:rPr>
              <a:t>ما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5D2DE38-7CDD-FD94-4932-1A53207FCE46}"/>
              </a:ext>
            </a:extLst>
          </p:cNvPr>
          <p:cNvSpPr txBox="1"/>
          <p:nvPr/>
        </p:nvSpPr>
        <p:spPr>
          <a:xfrm>
            <a:off x="3551581" y="5093307"/>
            <a:ext cx="585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A-bad kh@t2" panose="00000700000000000000" pitchFamily="2" charset="-78"/>
              </a:rPr>
              <a:t>آ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DEADAC5-05D4-F960-C2FA-80657E4AC7AE}"/>
              </a:ext>
            </a:extLst>
          </p:cNvPr>
          <p:cNvSpPr txBox="1"/>
          <p:nvPr/>
        </p:nvSpPr>
        <p:spPr>
          <a:xfrm>
            <a:off x="3602987" y="5840413"/>
            <a:ext cx="585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A-bad kh@t2" panose="00000700000000000000" pitchFamily="2" charset="-78"/>
              </a:rPr>
              <a:t>دَم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0A9F6BE-8818-754C-D557-59CE8CFADAFE}"/>
              </a:ext>
            </a:extLst>
          </p:cNvPr>
          <p:cNvSpPr txBox="1"/>
          <p:nvPr/>
        </p:nvSpPr>
        <p:spPr>
          <a:xfrm>
            <a:off x="2687678" y="5872241"/>
            <a:ext cx="585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A-bad kh@t2" panose="00000700000000000000" pitchFamily="2" charset="-78"/>
              </a:rPr>
              <a:t>دام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1F286F22-E98C-6289-98E5-56A6FCFAAED7}"/>
              </a:ext>
            </a:extLst>
          </p:cNvPr>
          <p:cNvSpPr/>
          <p:nvPr/>
        </p:nvSpPr>
        <p:spPr>
          <a:xfrm>
            <a:off x="4075997" y="1457071"/>
            <a:ext cx="584917" cy="3939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3D5E6483-280D-2DD6-5DA8-3614A7020862}"/>
              </a:ext>
            </a:extLst>
          </p:cNvPr>
          <p:cNvSpPr/>
          <p:nvPr/>
        </p:nvSpPr>
        <p:spPr>
          <a:xfrm>
            <a:off x="2207030" y="1458051"/>
            <a:ext cx="584917" cy="3939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2622CD84-B46A-AFE7-189A-9BD2A5138E4F}"/>
              </a:ext>
            </a:extLst>
          </p:cNvPr>
          <p:cNvSpPr/>
          <p:nvPr/>
        </p:nvSpPr>
        <p:spPr>
          <a:xfrm>
            <a:off x="3175885" y="1458417"/>
            <a:ext cx="584917" cy="3939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Diamond 145">
            <a:extLst>
              <a:ext uri="{FF2B5EF4-FFF2-40B4-BE49-F238E27FC236}">
                <a16:creationId xmlns:a16="http://schemas.microsoft.com/office/drawing/2014/main" id="{A0AA5768-A5CA-F50D-0D82-192DCE2EE966}"/>
              </a:ext>
            </a:extLst>
          </p:cNvPr>
          <p:cNvSpPr/>
          <p:nvPr/>
        </p:nvSpPr>
        <p:spPr>
          <a:xfrm>
            <a:off x="4027374" y="1903323"/>
            <a:ext cx="706587" cy="706587"/>
          </a:xfrm>
          <a:prstGeom prst="diamo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Diamond 146">
            <a:extLst>
              <a:ext uri="{FF2B5EF4-FFF2-40B4-BE49-F238E27FC236}">
                <a16:creationId xmlns:a16="http://schemas.microsoft.com/office/drawing/2014/main" id="{21111033-4086-B45C-6FB1-38E0A23F3E6B}"/>
              </a:ext>
            </a:extLst>
          </p:cNvPr>
          <p:cNvSpPr/>
          <p:nvPr/>
        </p:nvSpPr>
        <p:spPr>
          <a:xfrm>
            <a:off x="4038566" y="2631372"/>
            <a:ext cx="706587" cy="706587"/>
          </a:xfrm>
          <a:prstGeom prst="diamo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Diamond 147">
            <a:extLst>
              <a:ext uri="{FF2B5EF4-FFF2-40B4-BE49-F238E27FC236}">
                <a16:creationId xmlns:a16="http://schemas.microsoft.com/office/drawing/2014/main" id="{369BA019-BAE2-E5BC-1E24-DCA6DDAD7AF1}"/>
              </a:ext>
            </a:extLst>
          </p:cNvPr>
          <p:cNvSpPr/>
          <p:nvPr/>
        </p:nvSpPr>
        <p:spPr>
          <a:xfrm>
            <a:off x="2146194" y="1873419"/>
            <a:ext cx="706587" cy="706587"/>
          </a:xfrm>
          <a:prstGeom prst="diamo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Diamond 148">
            <a:extLst>
              <a:ext uri="{FF2B5EF4-FFF2-40B4-BE49-F238E27FC236}">
                <a16:creationId xmlns:a16="http://schemas.microsoft.com/office/drawing/2014/main" id="{665D5E83-13F5-CEC6-B9C5-CDD7DB033451}"/>
              </a:ext>
            </a:extLst>
          </p:cNvPr>
          <p:cNvSpPr/>
          <p:nvPr/>
        </p:nvSpPr>
        <p:spPr>
          <a:xfrm>
            <a:off x="3131935" y="1873419"/>
            <a:ext cx="706587" cy="706587"/>
          </a:xfrm>
          <a:prstGeom prst="diamo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Diamond 149">
            <a:extLst>
              <a:ext uri="{FF2B5EF4-FFF2-40B4-BE49-F238E27FC236}">
                <a16:creationId xmlns:a16="http://schemas.microsoft.com/office/drawing/2014/main" id="{074DAA87-7581-8506-8955-04FCB94959F4}"/>
              </a:ext>
            </a:extLst>
          </p:cNvPr>
          <p:cNvSpPr/>
          <p:nvPr/>
        </p:nvSpPr>
        <p:spPr>
          <a:xfrm>
            <a:off x="3146807" y="2590057"/>
            <a:ext cx="706587" cy="706587"/>
          </a:xfrm>
          <a:prstGeom prst="diamo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Diamond 150">
            <a:extLst>
              <a:ext uri="{FF2B5EF4-FFF2-40B4-BE49-F238E27FC236}">
                <a16:creationId xmlns:a16="http://schemas.microsoft.com/office/drawing/2014/main" id="{C0EC78E2-26F9-BECA-381F-B8537B863ECC}"/>
              </a:ext>
            </a:extLst>
          </p:cNvPr>
          <p:cNvSpPr/>
          <p:nvPr/>
        </p:nvSpPr>
        <p:spPr>
          <a:xfrm>
            <a:off x="2146194" y="2590056"/>
            <a:ext cx="706587" cy="706587"/>
          </a:xfrm>
          <a:prstGeom prst="diamo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Diamond 151">
            <a:extLst>
              <a:ext uri="{FF2B5EF4-FFF2-40B4-BE49-F238E27FC236}">
                <a16:creationId xmlns:a16="http://schemas.microsoft.com/office/drawing/2014/main" id="{E9512CD7-0BDC-D068-2092-407CEB38AF2A}"/>
              </a:ext>
            </a:extLst>
          </p:cNvPr>
          <p:cNvSpPr/>
          <p:nvPr/>
        </p:nvSpPr>
        <p:spPr>
          <a:xfrm>
            <a:off x="3161586" y="3293631"/>
            <a:ext cx="706587" cy="706587"/>
          </a:xfrm>
          <a:prstGeom prst="diamo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Diamond 152">
            <a:extLst>
              <a:ext uri="{FF2B5EF4-FFF2-40B4-BE49-F238E27FC236}">
                <a16:creationId xmlns:a16="http://schemas.microsoft.com/office/drawing/2014/main" id="{D28A7971-5C2B-F650-A831-EC6A9FE87826}"/>
              </a:ext>
            </a:extLst>
          </p:cNvPr>
          <p:cNvSpPr/>
          <p:nvPr/>
        </p:nvSpPr>
        <p:spPr>
          <a:xfrm>
            <a:off x="2171216" y="3337959"/>
            <a:ext cx="706587" cy="706587"/>
          </a:xfrm>
          <a:prstGeom prst="diamo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Diamond 153">
            <a:extLst>
              <a:ext uri="{FF2B5EF4-FFF2-40B4-BE49-F238E27FC236}">
                <a16:creationId xmlns:a16="http://schemas.microsoft.com/office/drawing/2014/main" id="{1106AF47-AC10-E50B-70AF-65ACB58788C6}"/>
              </a:ext>
            </a:extLst>
          </p:cNvPr>
          <p:cNvSpPr/>
          <p:nvPr/>
        </p:nvSpPr>
        <p:spPr>
          <a:xfrm>
            <a:off x="4049045" y="3331410"/>
            <a:ext cx="706587" cy="706587"/>
          </a:xfrm>
          <a:prstGeom prst="diamo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Hexagon 157">
            <a:extLst>
              <a:ext uri="{FF2B5EF4-FFF2-40B4-BE49-F238E27FC236}">
                <a16:creationId xmlns:a16="http://schemas.microsoft.com/office/drawing/2014/main" id="{7306E86C-4EDB-DB45-C45E-AB195BA33019}"/>
              </a:ext>
            </a:extLst>
          </p:cNvPr>
          <p:cNvSpPr/>
          <p:nvPr/>
        </p:nvSpPr>
        <p:spPr>
          <a:xfrm>
            <a:off x="3628585" y="6985523"/>
            <a:ext cx="706220" cy="60881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Hexagon 158">
            <a:extLst>
              <a:ext uri="{FF2B5EF4-FFF2-40B4-BE49-F238E27FC236}">
                <a16:creationId xmlns:a16="http://schemas.microsoft.com/office/drawing/2014/main" id="{5169D6CB-139E-38CB-D0FA-B991FB981745}"/>
              </a:ext>
            </a:extLst>
          </p:cNvPr>
          <p:cNvSpPr/>
          <p:nvPr/>
        </p:nvSpPr>
        <p:spPr>
          <a:xfrm>
            <a:off x="4382370" y="8372113"/>
            <a:ext cx="706220" cy="60881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Hexagon 159">
            <a:extLst>
              <a:ext uri="{FF2B5EF4-FFF2-40B4-BE49-F238E27FC236}">
                <a16:creationId xmlns:a16="http://schemas.microsoft.com/office/drawing/2014/main" id="{D84E1492-2425-721D-4269-D6851B481858}"/>
              </a:ext>
            </a:extLst>
          </p:cNvPr>
          <p:cNvSpPr/>
          <p:nvPr/>
        </p:nvSpPr>
        <p:spPr>
          <a:xfrm>
            <a:off x="5101937" y="8346903"/>
            <a:ext cx="706220" cy="60881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Hexagon 160">
            <a:extLst>
              <a:ext uri="{FF2B5EF4-FFF2-40B4-BE49-F238E27FC236}">
                <a16:creationId xmlns:a16="http://schemas.microsoft.com/office/drawing/2014/main" id="{DC8F2370-48AE-CF88-9850-35790497FBC0}"/>
              </a:ext>
            </a:extLst>
          </p:cNvPr>
          <p:cNvSpPr/>
          <p:nvPr/>
        </p:nvSpPr>
        <p:spPr>
          <a:xfrm>
            <a:off x="5123260" y="7689487"/>
            <a:ext cx="706220" cy="60881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Hexagon 161">
            <a:extLst>
              <a:ext uri="{FF2B5EF4-FFF2-40B4-BE49-F238E27FC236}">
                <a16:creationId xmlns:a16="http://schemas.microsoft.com/office/drawing/2014/main" id="{1980EDC6-DFFB-B052-4119-9B5A7349CC45}"/>
              </a:ext>
            </a:extLst>
          </p:cNvPr>
          <p:cNvSpPr/>
          <p:nvPr/>
        </p:nvSpPr>
        <p:spPr>
          <a:xfrm>
            <a:off x="3623144" y="8389739"/>
            <a:ext cx="706220" cy="60881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Hexagon 162">
            <a:extLst>
              <a:ext uri="{FF2B5EF4-FFF2-40B4-BE49-F238E27FC236}">
                <a16:creationId xmlns:a16="http://schemas.microsoft.com/office/drawing/2014/main" id="{3564F3BB-84BF-E3D8-91E8-22FBC17CB941}"/>
              </a:ext>
            </a:extLst>
          </p:cNvPr>
          <p:cNvSpPr/>
          <p:nvPr/>
        </p:nvSpPr>
        <p:spPr>
          <a:xfrm>
            <a:off x="4381291" y="7693881"/>
            <a:ext cx="706220" cy="60881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Hexagon 163">
            <a:extLst>
              <a:ext uri="{FF2B5EF4-FFF2-40B4-BE49-F238E27FC236}">
                <a16:creationId xmlns:a16="http://schemas.microsoft.com/office/drawing/2014/main" id="{A53641B8-2F89-87D7-B30F-E39693832DE7}"/>
              </a:ext>
            </a:extLst>
          </p:cNvPr>
          <p:cNvSpPr/>
          <p:nvPr/>
        </p:nvSpPr>
        <p:spPr>
          <a:xfrm>
            <a:off x="3627290" y="7689487"/>
            <a:ext cx="706220" cy="60881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Hexagon 164">
            <a:extLst>
              <a:ext uri="{FF2B5EF4-FFF2-40B4-BE49-F238E27FC236}">
                <a16:creationId xmlns:a16="http://schemas.microsoft.com/office/drawing/2014/main" id="{B02A3CD0-3A9A-B144-369B-81D9571AF7B7}"/>
              </a:ext>
            </a:extLst>
          </p:cNvPr>
          <p:cNvSpPr/>
          <p:nvPr/>
        </p:nvSpPr>
        <p:spPr>
          <a:xfrm>
            <a:off x="4366093" y="7008059"/>
            <a:ext cx="706220" cy="60881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Hexagon 165">
            <a:extLst>
              <a:ext uri="{FF2B5EF4-FFF2-40B4-BE49-F238E27FC236}">
                <a16:creationId xmlns:a16="http://schemas.microsoft.com/office/drawing/2014/main" id="{F242E55D-C1A4-2BE0-9D7F-2D33C5E64998}"/>
              </a:ext>
            </a:extLst>
          </p:cNvPr>
          <p:cNvSpPr/>
          <p:nvPr/>
        </p:nvSpPr>
        <p:spPr>
          <a:xfrm>
            <a:off x="5101937" y="6987014"/>
            <a:ext cx="706220" cy="60881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1D8D07-384D-0F33-587D-70F336957237}"/>
              </a:ext>
            </a:extLst>
          </p:cNvPr>
          <p:cNvSpPr txBox="1"/>
          <p:nvPr/>
        </p:nvSpPr>
        <p:spPr>
          <a:xfrm>
            <a:off x="4159773" y="1896118"/>
            <a:ext cx="39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cs typeface="A-bad kh@t2" panose="00000700000000000000" pitchFamily="2" charset="-78"/>
              </a:rPr>
              <a:t>مـ</a:t>
            </a:r>
            <a:endParaRPr lang="en-US" sz="3200" dirty="0">
              <a:cs typeface="A-bad kh@t2" panose="000007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D847F8-841B-C264-43F4-0B1A9691F7C6}"/>
              </a:ext>
            </a:extLst>
          </p:cNvPr>
          <p:cNvSpPr txBox="1"/>
          <p:nvPr/>
        </p:nvSpPr>
        <p:spPr>
          <a:xfrm>
            <a:off x="4052240" y="2753832"/>
            <a:ext cx="627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cs typeface="A-bad kh@t2" panose="00000700000000000000" pitchFamily="2" charset="-78"/>
              </a:rPr>
              <a:t>د</a:t>
            </a:r>
            <a:endParaRPr lang="en-US" sz="2400" dirty="0">
              <a:cs typeface="A-bad kh@t2" panose="000007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8CD394-6100-3A2A-FC8B-56B8200C1B2C}"/>
              </a:ext>
            </a:extLst>
          </p:cNvPr>
          <p:cNvSpPr txBox="1"/>
          <p:nvPr/>
        </p:nvSpPr>
        <p:spPr>
          <a:xfrm>
            <a:off x="4124358" y="3382600"/>
            <a:ext cx="590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cs typeface="A-bad kh@t2" panose="00000700000000000000" pitchFamily="2" charset="-78"/>
              </a:rPr>
              <a:t>بـ</a:t>
            </a:r>
            <a:endParaRPr lang="en-US" sz="2400" dirty="0">
              <a:cs typeface="A-bad kh@t2" panose="000007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52EED3-3772-7C08-8704-212751C4BFDD}"/>
              </a:ext>
            </a:extLst>
          </p:cNvPr>
          <p:cNvSpPr txBox="1"/>
          <p:nvPr/>
        </p:nvSpPr>
        <p:spPr>
          <a:xfrm>
            <a:off x="3275040" y="1480175"/>
            <a:ext cx="101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cs typeface="A-bad kh@t2" panose="00000700000000000000" pitchFamily="2" charset="-78"/>
              </a:rPr>
              <a:t>اَ    َ</a:t>
            </a:r>
            <a:endParaRPr lang="en-US" sz="2400" dirty="0">
              <a:cs typeface="A-bad kh@t2" panose="000007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E75211-AE89-726E-3D4F-A1BC1F29B3EF}"/>
              </a:ext>
            </a:extLst>
          </p:cNvPr>
          <p:cNvSpPr txBox="1"/>
          <p:nvPr/>
        </p:nvSpPr>
        <p:spPr>
          <a:xfrm>
            <a:off x="2245266" y="1481350"/>
            <a:ext cx="83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/>
              <a:t>آ   ا</a:t>
            </a:r>
            <a:endParaRPr lang="en-US" dirty="0"/>
          </a:p>
        </p:txBody>
      </p:sp>
      <p:sp>
        <p:nvSpPr>
          <p:cNvPr id="27" name="Arrow: Bent-Up 26">
            <a:extLst>
              <a:ext uri="{FF2B5EF4-FFF2-40B4-BE49-F238E27FC236}">
                <a16:creationId xmlns:a16="http://schemas.microsoft.com/office/drawing/2014/main" id="{41F954F6-533E-458D-036C-C6BAE9C75087}"/>
              </a:ext>
            </a:extLst>
          </p:cNvPr>
          <p:cNvSpPr/>
          <p:nvPr/>
        </p:nvSpPr>
        <p:spPr>
          <a:xfrm rot="16200000">
            <a:off x="4126993" y="1486423"/>
            <a:ext cx="385010" cy="318661"/>
          </a:xfrm>
          <a:prstGeom prst="bentUpArrow">
            <a:avLst>
              <a:gd name="adj1" fmla="val 16033"/>
              <a:gd name="adj2" fmla="val 25000"/>
              <a:gd name="adj3" fmla="val 4891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3836C3-28FF-8AA3-5F84-56900CBF5F23}"/>
              </a:ext>
            </a:extLst>
          </p:cNvPr>
          <p:cNvSpPr txBox="1"/>
          <p:nvPr/>
        </p:nvSpPr>
        <p:spPr>
          <a:xfrm>
            <a:off x="5264995" y="7089873"/>
            <a:ext cx="732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cs typeface="A-bad kh@t2" panose="00000700000000000000" pitchFamily="2" charset="-78"/>
              </a:rPr>
              <a:t>داد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579190-2A87-C374-C076-62E8E01D7294}"/>
              </a:ext>
            </a:extLst>
          </p:cNvPr>
          <p:cNvSpPr txBox="1"/>
          <p:nvPr/>
        </p:nvSpPr>
        <p:spPr>
          <a:xfrm>
            <a:off x="4462754" y="7097076"/>
            <a:ext cx="499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cs typeface="A-bad kh@t2" panose="00000700000000000000" pitchFamily="2" charset="-78"/>
              </a:rPr>
              <a:t>بادام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CD3DB8-B019-051B-843A-0B489C1D2395}"/>
              </a:ext>
            </a:extLst>
          </p:cNvPr>
          <p:cNvSpPr txBox="1"/>
          <p:nvPr/>
        </p:nvSpPr>
        <p:spPr>
          <a:xfrm>
            <a:off x="3811793" y="7079376"/>
            <a:ext cx="849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cs typeface="A-bad kh@t2" panose="00000700000000000000" pitchFamily="2" charset="-78"/>
              </a:rPr>
              <a:t>بابا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EDEE82-D356-D3BF-CB67-A35EBECDE284}"/>
              </a:ext>
            </a:extLst>
          </p:cNvPr>
          <p:cNvSpPr txBox="1"/>
          <p:nvPr/>
        </p:nvSpPr>
        <p:spPr>
          <a:xfrm>
            <a:off x="5329755" y="7768697"/>
            <a:ext cx="547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cs typeface="A-bad kh@t2" panose="00000700000000000000" pitchFamily="2" charset="-78"/>
              </a:rPr>
              <a:t>باد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BE2A8F-07CE-5078-E56A-05814107D64C}"/>
              </a:ext>
            </a:extLst>
          </p:cNvPr>
          <p:cNvSpPr txBox="1"/>
          <p:nvPr/>
        </p:nvSpPr>
        <p:spPr>
          <a:xfrm>
            <a:off x="4544153" y="7789767"/>
            <a:ext cx="5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cs typeface="A-bad kh@t2" panose="00000700000000000000" pitchFamily="2" charset="-78"/>
              </a:rPr>
              <a:t>بَم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A5ACB8-6B17-74C2-5861-8AAEA35B021C}"/>
              </a:ext>
            </a:extLst>
          </p:cNvPr>
          <p:cNvSpPr txBox="1"/>
          <p:nvPr/>
        </p:nvSpPr>
        <p:spPr>
          <a:xfrm>
            <a:off x="3705492" y="7816257"/>
            <a:ext cx="58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A-bad kh@t2" panose="00000700000000000000" pitchFamily="2" charset="-78"/>
              </a:rPr>
              <a:t>آباد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2F197B-AE4A-BA2A-ADB1-80903FA9D32B}"/>
              </a:ext>
            </a:extLst>
          </p:cNvPr>
          <p:cNvSpPr txBox="1"/>
          <p:nvPr/>
        </p:nvSpPr>
        <p:spPr>
          <a:xfrm>
            <a:off x="5226933" y="8477738"/>
            <a:ext cx="555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cs typeface="A-bad kh@t2" panose="00000700000000000000" pitchFamily="2" charset="-78"/>
              </a:rPr>
              <a:t>آمَد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DBC796-DE92-A934-F8DC-5AC8E05BFFEC}"/>
              </a:ext>
            </a:extLst>
          </p:cNvPr>
          <p:cNvSpPr txBox="1"/>
          <p:nvPr/>
        </p:nvSpPr>
        <p:spPr>
          <a:xfrm>
            <a:off x="4482062" y="8495901"/>
            <a:ext cx="532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cs typeface="A-bad kh@t2" panose="00000700000000000000" pitchFamily="2" charset="-78"/>
              </a:rPr>
              <a:t>داماد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83B5E5-DE8B-CBCB-6E97-AC3F2CF410C5}"/>
              </a:ext>
            </a:extLst>
          </p:cNvPr>
          <p:cNvSpPr txBox="1"/>
          <p:nvPr/>
        </p:nvSpPr>
        <p:spPr>
          <a:xfrm>
            <a:off x="3608981" y="850929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cs typeface="A-bad kh@t2" panose="00000700000000000000" pitchFamily="2" charset="-78"/>
              </a:rPr>
              <a:t>با اَدَب</a:t>
            </a:r>
            <a:endParaRPr lang="en-US" sz="2000" dirty="0">
              <a:cs typeface="A-bad kh@t2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2572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42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192200" cy="847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دلبندم!بخوان و بنویس.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دَ       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بَد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بـا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آباد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آداب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اَبــَد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داد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اَدَب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 اَدَب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381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8507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304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8250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2623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6853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3022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739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9838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685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1219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7163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2707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43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192200" cy="8463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دلبندم!بخوان و بنویس.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بابا آب داد.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بابا بادام داد.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2859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8507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3998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8250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2623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6853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3022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739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9838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685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1219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7163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8421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89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دلبندم! املاءبنویس.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44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794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45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192200" cy="847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دلبندم!بخوان و بنویس.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ما       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مـَ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بام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دام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بادام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آمَد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آدَم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381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8507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304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8250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2623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6853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3022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739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9838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685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1219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7163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1245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46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4380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47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48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iran-moghtased" panose="00000700000000000000" pitchFamily="2" charset="-78"/>
              </a:rPr>
              <a:t>3</a:t>
            </a:r>
            <a:endParaRPr lang="en-US" dirty="0"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248400" cy="2120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cs typeface="Far.Diplomaat" panose="00000400000000000000" pitchFamily="2" charset="-78"/>
              </a:rPr>
              <a:t>عزیزم! زیبا بنویس و بلند بخوان.</a:t>
            </a:r>
          </a:p>
          <a:p>
            <a:pPr algn="r" rtl="1">
              <a:lnSpc>
                <a:spcPct val="250000"/>
              </a:lnSpc>
            </a:pPr>
            <a:r>
              <a:rPr lang="fa-IR" dirty="0">
                <a:cs typeface="A-bad kh@t2" panose="00000700000000000000" pitchFamily="2" charset="-78"/>
              </a:rPr>
              <a:t>آ</a:t>
            </a:r>
          </a:p>
          <a:p>
            <a:pPr algn="r" rtl="1">
              <a:lnSpc>
                <a:spcPct val="200000"/>
              </a:lnSpc>
            </a:pPr>
            <a:r>
              <a:rPr lang="fa-IR" dirty="0">
                <a:cs typeface="A-bad kh@t2" panose="00000700000000000000" pitchFamily="2" charset="-78"/>
              </a:rPr>
              <a:t>آ</a:t>
            </a:r>
          </a:p>
          <a:p>
            <a:pPr algn="r" rtl="1">
              <a:lnSpc>
                <a:spcPct val="200000"/>
              </a:lnSpc>
            </a:pPr>
            <a:r>
              <a:rPr lang="fa-IR" dirty="0">
                <a:cs typeface="A-bad kh@t2" panose="00000700000000000000" pitchFamily="2" charset="-78"/>
              </a:rPr>
              <a:t>آ</a:t>
            </a:r>
            <a:endParaRPr lang="en-US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dirty="0"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en-US" dirty="0"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53379" y="203727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0954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5650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67330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421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196780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4829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77860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3327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0185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56819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42900" y="58640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358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0313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304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0838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9068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48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192200" cy="847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دلبندم!بخوان و بنویس.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دَم       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دَما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ما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مـَ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دَ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دام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بام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آمَد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آدَم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بادام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بَم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381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8507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304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8250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2623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6853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3022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739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9838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685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1219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7163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1171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89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گلم! املاءبنویس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49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4269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89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فرزندم! املاءبنویس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1734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268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7752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8182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192200" cy="847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دلبندم!بخوان و بنویس.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آ  +  باد=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     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آ  +  داب=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با  +  دام=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آ  +  مَد=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دَ  +  ما=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دا  +  ماد=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ما  +  دام=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381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8507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304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8250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2623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6853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3022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739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9838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685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1219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7163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1915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iran-moghtased" panose="00000700000000000000" pitchFamily="2" charset="-78"/>
              </a:rPr>
              <a:t>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1410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9529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89840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8269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695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089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-5240"/>
            <a:ext cx="450067" cy="450377"/>
          </a:xfrm>
          <a:prstGeom prst="ellipse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3666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4B40E9B-2EF1-DED7-B451-DD107176E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398522"/>
              </p:ext>
            </p:extLst>
          </p:nvPr>
        </p:nvGraphicFramePr>
        <p:xfrm>
          <a:off x="4007384" y="1066542"/>
          <a:ext cx="2462970" cy="11125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0495">
                  <a:extLst>
                    <a:ext uri="{9D8B030D-6E8A-4147-A177-3AD203B41FA5}">
                      <a16:colId xmlns:a16="http://schemas.microsoft.com/office/drawing/2014/main" val="3342450771"/>
                    </a:ext>
                  </a:extLst>
                </a:gridCol>
                <a:gridCol w="410495">
                  <a:extLst>
                    <a:ext uri="{9D8B030D-6E8A-4147-A177-3AD203B41FA5}">
                      <a16:colId xmlns:a16="http://schemas.microsoft.com/office/drawing/2014/main" val="922084213"/>
                    </a:ext>
                  </a:extLst>
                </a:gridCol>
                <a:gridCol w="410495">
                  <a:extLst>
                    <a:ext uri="{9D8B030D-6E8A-4147-A177-3AD203B41FA5}">
                      <a16:colId xmlns:a16="http://schemas.microsoft.com/office/drawing/2014/main" val="3801664953"/>
                    </a:ext>
                  </a:extLst>
                </a:gridCol>
                <a:gridCol w="1231485">
                  <a:extLst>
                    <a:ext uri="{9D8B030D-6E8A-4147-A177-3AD203B41FA5}">
                      <a16:colId xmlns:a16="http://schemas.microsoft.com/office/drawing/2014/main" val="209898357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آدَم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94599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8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577188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44ED620D-52E8-D573-A276-0633DF5C1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322109"/>
              </p:ext>
            </p:extLst>
          </p:nvPr>
        </p:nvGraphicFramePr>
        <p:xfrm>
          <a:off x="4007384" y="4157528"/>
          <a:ext cx="2288280" cy="11125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81380">
                  <a:extLst>
                    <a:ext uri="{9D8B030D-6E8A-4147-A177-3AD203B41FA5}">
                      <a16:colId xmlns:a16="http://schemas.microsoft.com/office/drawing/2014/main" val="3342450771"/>
                    </a:ext>
                  </a:extLst>
                </a:gridCol>
                <a:gridCol w="381380">
                  <a:extLst>
                    <a:ext uri="{9D8B030D-6E8A-4147-A177-3AD203B41FA5}">
                      <a16:colId xmlns:a16="http://schemas.microsoft.com/office/drawing/2014/main" val="1539217530"/>
                    </a:ext>
                  </a:extLst>
                </a:gridCol>
                <a:gridCol w="381380">
                  <a:extLst>
                    <a:ext uri="{9D8B030D-6E8A-4147-A177-3AD203B41FA5}">
                      <a16:colId xmlns:a16="http://schemas.microsoft.com/office/drawing/2014/main" val="2439549085"/>
                    </a:ext>
                  </a:extLst>
                </a:gridCol>
                <a:gridCol w="572070">
                  <a:extLst>
                    <a:ext uri="{9D8B030D-6E8A-4147-A177-3AD203B41FA5}">
                      <a16:colId xmlns:a16="http://schemas.microsoft.com/office/drawing/2014/main" val="636414897"/>
                    </a:ext>
                  </a:extLst>
                </a:gridCol>
                <a:gridCol w="572070">
                  <a:extLst>
                    <a:ext uri="{9D8B030D-6E8A-4147-A177-3AD203B41FA5}">
                      <a16:colId xmlns:a16="http://schemas.microsoft.com/office/drawing/2014/main" val="1703139856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بادام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94599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8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577188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40D8AF63-1711-BA24-471C-4A3790108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739773"/>
              </p:ext>
            </p:extLst>
          </p:nvPr>
        </p:nvGraphicFramePr>
        <p:xfrm>
          <a:off x="4007081" y="5616793"/>
          <a:ext cx="2288280" cy="118510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81380">
                  <a:extLst>
                    <a:ext uri="{9D8B030D-6E8A-4147-A177-3AD203B41FA5}">
                      <a16:colId xmlns:a16="http://schemas.microsoft.com/office/drawing/2014/main" val="3342450771"/>
                    </a:ext>
                  </a:extLst>
                </a:gridCol>
                <a:gridCol w="381380">
                  <a:extLst>
                    <a:ext uri="{9D8B030D-6E8A-4147-A177-3AD203B41FA5}">
                      <a16:colId xmlns:a16="http://schemas.microsoft.com/office/drawing/2014/main" val="3772515269"/>
                    </a:ext>
                  </a:extLst>
                </a:gridCol>
                <a:gridCol w="381380">
                  <a:extLst>
                    <a:ext uri="{9D8B030D-6E8A-4147-A177-3AD203B41FA5}">
                      <a16:colId xmlns:a16="http://schemas.microsoft.com/office/drawing/2014/main" val="1802400479"/>
                    </a:ext>
                  </a:extLst>
                </a:gridCol>
                <a:gridCol w="572070">
                  <a:extLst>
                    <a:ext uri="{9D8B030D-6E8A-4147-A177-3AD203B41FA5}">
                      <a16:colId xmlns:a16="http://schemas.microsoft.com/office/drawing/2014/main" val="3799578689"/>
                    </a:ext>
                  </a:extLst>
                </a:gridCol>
                <a:gridCol w="572070">
                  <a:extLst>
                    <a:ext uri="{9D8B030D-6E8A-4147-A177-3AD203B41FA5}">
                      <a16:colId xmlns:a16="http://schemas.microsoft.com/office/drawing/2014/main" val="1885514852"/>
                    </a:ext>
                  </a:extLst>
                </a:gridCol>
              </a:tblGrid>
              <a:tr h="443428">
                <a:tc gridSpan="5"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داماد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94599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8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577188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63DF44F6-54BB-578B-C809-3A24B8F79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549732"/>
              </p:ext>
            </p:extLst>
          </p:nvPr>
        </p:nvGraphicFramePr>
        <p:xfrm>
          <a:off x="4007383" y="2600721"/>
          <a:ext cx="2462970" cy="11125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0495">
                  <a:extLst>
                    <a:ext uri="{9D8B030D-6E8A-4147-A177-3AD203B41FA5}">
                      <a16:colId xmlns:a16="http://schemas.microsoft.com/office/drawing/2014/main" val="3342450771"/>
                    </a:ext>
                  </a:extLst>
                </a:gridCol>
                <a:gridCol w="410495">
                  <a:extLst>
                    <a:ext uri="{9D8B030D-6E8A-4147-A177-3AD203B41FA5}">
                      <a16:colId xmlns:a16="http://schemas.microsoft.com/office/drawing/2014/main" val="600362669"/>
                    </a:ext>
                  </a:extLst>
                </a:gridCol>
                <a:gridCol w="410495">
                  <a:extLst>
                    <a:ext uri="{9D8B030D-6E8A-4147-A177-3AD203B41FA5}">
                      <a16:colId xmlns:a16="http://schemas.microsoft.com/office/drawing/2014/main" val="3053709111"/>
                    </a:ext>
                  </a:extLst>
                </a:gridCol>
                <a:gridCol w="1231485">
                  <a:extLst>
                    <a:ext uri="{9D8B030D-6E8A-4147-A177-3AD203B41FA5}">
                      <a16:colId xmlns:a16="http://schemas.microsoft.com/office/drawing/2014/main" val="230220110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آمَد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94599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8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577188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571F9BAE-9E07-5CB2-565A-C7C97CE3B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052957"/>
              </p:ext>
            </p:extLst>
          </p:nvPr>
        </p:nvGraphicFramePr>
        <p:xfrm>
          <a:off x="812302" y="5675395"/>
          <a:ext cx="2288280" cy="11125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72070">
                  <a:extLst>
                    <a:ext uri="{9D8B030D-6E8A-4147-A177-3AD203B41FA5}">
                      <a16:colId xmlns:a16="http://schemas.microsoft.com/office/drawing/2014/main" val="3342450771"/>
                    </a:ext>
                  </a:extLst>
                </a:gridCol>
                <a:gridCol w="572070">
                  <a:extLst>
                    <a:ext uri="{9D8B030D-6E8A-4147-A177-3AD203B41FA5}">
                      <a16:colId xmlns:a16="http://schemas.microsoft.com/office/drawing/2014/main" val="4189432231"/>
                    </a:ext>
                  </a:extLst>
                </a:gridCol>
                <a:gridCol w="572070">
                  <a:extLst>
                    <a:ext uri="{9D8B030D-6E8A-4147-A177-3AD203B41FA5}">
                      <a16:colId xmlns:a16="http://schemas.microsoft.com/office/drawing/2014/main" val="3038969188"/>
                    </a:ext>
                  </a:extLst>
                </a:gridCol>
                <a:gridCol w="572070">
                  <a:extLst>
                    <a:ext uri="{9D8B030D-6E8A-4147-A177-3AD203B41FA5}">
                      <a16:colId xmlns:a16="http://schemas.microsoft.com/office/drawing/2014/main" val="27765003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دَما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9459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8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577188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03170D21-AC9B-D5C1-C462-DE375A12A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312012"/>
              </p:ext>
            </p:extLst>
          </p:nvPr>
        </p:nvGraphicFramePr>
        <p:xfrm>
          <a:off x="812453" y="4128067"/>
          <a:ext cx="2288280" cy="11125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81380">
                  <a:extLst>
                    <a:ext uri="{9D8B030D-6E8A-4147-A177-3AD203B41FA5}">
                      <a16:colId xmlns:a16="http://schemas.microsoft.com/office/drawing/2014/main" val="3342450771"/>
                    </a:ext>
                  </a:extLst>
                </a:gridCol>
                <a:gridCol w="381380">
                  <a:extLst>
                    <a:ext uri="{9D8B030D-6E8A-4147-A177-3AD203B41FA5}">
                      <a16:colId xmlns:a16="http://schemas.microsoft.com/office/drawing/2014/main" val="644931747"/>
                    </a:ext>
                  </a:extLst>
                </a:gridCol>
                <a:gridCol w="381380">
                  <a:extLst>
                    <a:ext uri="{9D8B030D-6E8A-4147-A177-3AD203B41FA5}">
                      <a16:colId xmlns:a16="http://schemas.microsoft.com/office/drawing/2014/main" val="3959979616"/>
                    </a:ext>
                  </a:extLst>
                </a:gridCol>
                <a:gridCol w="572070">
                  <a:extLst>
                    <a:ext uri="{9D8B030D-6E8A-4147-A177-3AD203B41FA5}">
                      <a16:colId xmlns:a16="http://schemas.microsoft.com/office/drawing/2014/main" val="1930926637"/>
                    </a:ext>
                  </a:extLst>
                </a:gridCol>
                <a:gridCol w="572070">
                  <a:extLst>
                    <a:ext uri="{9D8B030D-6E8A-4147-A177-3AD203B41FA5}">
                      <a16:colId xmlns:a16="http://schemas.microsoft.com/office/drawing/2014/main" val="1482549776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مادام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94599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8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577188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CD74FAD3-9B4C-425D-EDF0-24D62115B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073325"/>
              </p:ext>
            </p:extLst>
          </p:nvPr>
        </p:nvGraphicFramePr>
        <p:xfrm>
          <a:off x="812454" y="1077116"/>
          <a:ext cx="2288279" cy="11125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62760">
                  <a:extLst>
                    <a:ext uri="{9D8B030D-6E8A-4147-A177-3AD203B41FA5}">
                      <a16:colId xmlns:a16="http://schemas.microsoft.com/office/drawing/2014/main" val="3342450771"/>
                    </a:ext>
                  </a:extLst>
                </a:gridCol>
                <a:gridCol w="762759">
                  <a:extLst>
                    <a:ext uri="{9D8B030D-6E8A-4147-A177-3AD203B41FA5}">
                      <a16:colId xmlns:a16="http://schemas.microsoft.com/office/drawing/2014/main" val="1683103024"/>
                    </a:ext>
                  </a:extLst>
                </a:gridCol>
                <a:gridCol w="762760">
                  <a:extLst>
                    <a:ext uri="{9D8B030D-6E8A-4147-A177-3AD203B41FA5}">
                      <a16:colId xmlns:a16="http://schemas.microsoft.com/office/drawing/2014/main" val="91827659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بَم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94599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8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577188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CC2E03A1-DF37-87C9-95F1-3C5EC689D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844876"/>
              </p:ext>
            </p:extLst>
          </p:nvPr>
        </p:nvGraphicFramePr>
        <p:xfrm>
          <a:off x="812453" y="2675464"/>
          <a:ext cx="2288280" cy="11125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4253">
                  <a:extLst>
                    <a:ext uri="{9D8B030D-6E8A-4147-A177-3AD203B41FA5}">
                      <a16:colId xmlns:a16="http://schemas.microsoft.com/office/drawing/2014/main" val="3342450771"/>
                    </a:ext>
                  </a:extLst>
                </a:gridCol>
                <a:gridCol w="254254">
                  <a:extLst>
                    <a:ext uri="{9D8B030D-6E8A-4147-A177-3AD203B41FA5}">
                      <a16:colId xmlns:a16="http://schemas.microsoft.com/office/drawing/2014/main" val="172577998"/>
                    </a:ext>
                  </a:extLst>
                </a:gridCol>
                <a:gridCol w="254253">
                  <a:extLst>
                    <a:ext uri="{9D8B030D-6E8A-4147-A177-3AD203B41FA5}">
                      <a16:colId xmlns:a16="http://schemas.microsoft.com/office/drawing/2014/main" val="1835098109"/>
                    </a:ext>
                  </a:extLst>
                </a:gridCol>
                <a:gridCol w="381380">
                  <a:extLst>
                    <a:ext uri="{9D8B030D-6E8A-4147-A177-3AD203B41FA5}">
                      <a16:colId xmlns:a16="http://schemas.microsoft.com/office/drawing/2014/main" val="2932706614"/>
                    </a:ext>
                  </a:extLst>
                </a:gridCol>
                <a:gridCol w="381380">
                  <a:extLst>
                    <a:ext uri="{9D8B030D-6E8A-4147-A177-3AD203B41FA5}">
                      <a16:colId xmlns:a16="http://schemas.microsoft.com/office/drawing/2014/main" val="893943473"/>
                    </a:ext>
                  </a:extLst>
                </a:gridCol>
                <a:gridCol w="762760">
                  <a:extLst>
                    <a:ext uri="{9D8B030D-6E8A-4147-A177-3AD203B41FA5}">
                      <a16:colId xmlns:a16="http://schemas.microsoft.com/office/drawing/2014/main" val="1811137056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آمَدَم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94599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8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577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2432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89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فرزندم! املاءبنویس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35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26C39-520E-6FCB-1170-FA2EBB753906}"/>
              </a:ext>
            </a:extLst>
          </p:cNvPr>
          <p:cNvSpPr txBox="1"/>
          <p:nvPr/>
        </p:nvSpPr>
        <p:spPr>
          <a:xfrm>
            <a:off x="3274592" y="9535888"/>
            <a:ext cx="35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iran-moghtased" panose="00000700000000000000" pitchFamily="2" charset="-78"/>
              </a:rPr>
              <a:t>4</a:t>
            </a:r>
            <a:endParaRPr lang="en-US" dirty="0">
              <a:cs typeface="iran-moghtased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573738-5088-0403-20E2-10A76D9B2A39}"/>
              </a:ext>
            </a:extLst>
          </p:cNvPr>
          <p:cNvSpPr txBox="1"/>
          <p:nvPr/>
        </p:nvSpPr>
        <p:spPr>
          <a:xfrm>
            <a:off x="571500" y="945948"/>
            <a:ext cx="5715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cs typeface="Far.Diplomaat" panose="00000400000000000000" pitchFamily="2" charset="-78"/>
              </a:rPr>
              <a:t>دلبندم! کلمه ها را با نشانه ی</a:t>
            </a:r>
            <a:r>
              <a:rPr lang="fa-IR" sz="2000" dirty="0">
                <a:solidFill>
                  <a:srgbClr val="FF0000"/>
                </a:solidFill>
                <a:cs typeface="Far.Diplomaat" panose="00000400000000000000" pitchFamily="2" charset="-78"/>
              </a:rPr>
              <a:t>(</a:t>
            </a:r>
            <a:r>
              <a:rPr lang="fa-IR" sz="2000" dirty="0">
                <a:cs typeface="Far.Diplomaat" panose="00000400000000000000" pitchFamily="2" charset="-78"/>
              </a:rPr>
              <a:t>ا</a:t>
            </a:r>
            <a:r>
              <a:rPr lang="fa-IR" sz="2000" dirty="0">
                <a:solidFill>
                  <a:srgbClr val="FF0000"/>
                </a:solidFill>
                <a:cs typeface="Far.Diplomaat" panose="00000400000000000000" pitchFamily="2" charset="-78"/>
              </a:rPr>
              <a:t>)</a:t>
            </a:r>
            <a:r>
              <a:rPr lang="fa-IR" sz="2000" dirty="0">
                <a:cs typeface="Far.Diplomaat" panose="00000400000000000000" pitchFamily="2" charset="-78"/>
              </a:rPr>
              <a:t> غیر اول کامل کن.</a:t>
            </a: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r>
              <a:rPr lang="fa-IR" sz="2000" dirty="0">
                <a:cs typeface="A-bad kh@t2" panose="00000700000000000000" pitchFamily="2" charset="-78"/>
              </a:rPr>
              <a:t>          بـ..... ر....ن                                                                ت....ب                                              دریـ.....</a:t>
            </a:r>
          </a:p>
          <a:p>
            <a:pPr algn="r" rtl="1"/>
            <a:endParaRPr lang="fa-IR" sz="2000" dirty="0">
              <a:cs typeface="A-bad kh@t2" panose="00000700000000000000" pitchFamily="2" charset="-78"/>
            </a:endParaRPr>
          </a:p>
          <a:p>
            <a:pPr algn="r" rtl="1"/>
            <a:endParaRPr lang="fa-IR" sz="2000" dirty="0">
              <a:cs typeface="A-bad kh@t2" panose="00000700000000000000" pitchFamily="2" charset="-78"/>
            </a:endParaRPr>
          </a:p>
          <a:p>
            <a:pPr algn="r" rtl="1"/>
            <a:endParaRPr lang="fa-IR" sz="2000" dirty="0">
              <a:cs typeface="A-bad kh@t2" panose="00000700000000000000" pitchFamily="2" charset="-78"/>
            </a:endParaRPr>
          </a:p>
          <a:p>
            <a:pPr algn="r" rtl="1"/>
            <a:endParaRPr lang="fa-IR" sz="2000" dirty="0">
              <a:cs typeface="A-bad kh@t2" panose="00000700000000000000" pitchFamily="2" charset="-78"/>
            </a:endParaRPr>
          </a:p>
          <a:p>
            <a:pPr algn="r" rtl="1"/>
            <a:endParaRPr lang="fa-IR" sz="2000" dirty="0">
              <a:cs typeface="A-bad kh@t2" panose="00000700000000000000" pitchFamily="2" charset="-78"/>
            </a:endParaRPr>
          </a:p>
          <a:p>
            <a:pPr algn="r" rtl="1"/>
            <a:r>
              <a:rPr lang="fa-IR" sz="2000" dirty="0">
                <a:cs typeface="A-bad kh@t2" panose="00000700000000000000" pitchFamily="2" charset="-78"/>
              </a:rPr>
              <a:t>    بـ....دبـ...دک                                                                جور.....ب                                                        مسو......ک</a:t>
            </a:r>
          </a:p>
          <a:p>
            <a:pPr algn="r" rtl="1"/>
            <a:r>
              <a:rPr lang="fa-IR" sz="2000" dirty="0">
                <a:cs typeface="A-bad kh@t2" panose="00000700000000000000" pitchFamily="2" charset="-78"/>
              </a:rPr>
              <a:t>  </a:t>
            </a:r>
          </a:p>
          <a:p>
            <a:pPr algn="r" rtl="1"/>
            <a:r>
              <a:rPr lang="fa-IR" sz="2000" dirty="0">
                <a:cs typeface="A-bad kh@t2" panose="00000700000000000000" pitchFamily="2" charset="-78"/>
              </a:rPr>
              <a:t>                       </a:t>
            </a: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fa-IR" sz="2000" dirty="0">
              <a:cs typeface="Far.Diplomaat" panose="00000400000000000000" pitchFamily="2" charset="-78"/>
            </a:endParaRPr>
          </a:p>
          <a:p>
            <a:pPr algn="r" rtl="1"/>
            <a:endParaRPr lang="en-US" sz="2000" dirty="0">
              <a:cs typeface="Far.Diplomaat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0645DE-55D1-677E-D69C-1C480D1ADA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9550" y="1342157"/>
            <a:ext cx="1469263" cy="1560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58C4EA-BF19-C684-9F2B-34750D4E00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8333" r="92350">
                        <a14:foregroundMark x1="43852" y1="42500" x2="45492" y2="57000"/>
                        <a14:foregroundMark x1="45492" y1="57000" x2="47131" y2="56375"/>
                        <a14:foregroundMark x1="56557" y1="46500" x2="55328" y2="59125"/>
                        <a14:foregroundMark x1="52869" y1="61875" x2="41530" y2="64125"/>
                        <a14:foregroundMark x1="41667" y1="62125" x2="37705" y2="55125"/>
                        <a14:foregroundMark x1="37158" y1="50500" x2="37978" y2="22625"/>
                        <a14:foregroundMark x1="37978" y1="25375" x2="60519" y2="23250"/>
                        <a14:foregroundMark x1="60519" y1="23250" x2="75820" y2="24375"/>
                        <a14:foregroundMark x1="75820" y1="24375" x2="74863" y2="55375"/>
                        <a14:foregroundMark x1="74863" y1="55375" x2="91940" y2="53250"/>
                        <a14:foregroundMark x1="91940" y1="53250" x2="81694" y2="33625"/>
                        <a14:foregroundMark x1="81694" y1="33625" x2="81694" y2="28375"/>
                        <a14:foregroundMark x1="80328" y1="27375" x2="74317" y2="70000"/>
                        <a14:foregroundMark x1="74317" y1="70000" x2="74317" y2="69375"/>
                        <a14:foregroundMark x1="71311" y1="67000" x2="90710" y2="56500"/>
                        <a14:foregroundMark x1="92350" y1="57500" x2="79918" y2="62000"/>
                        <a14:foregroundMark x1="74454" y1="29500" x2="62295" y2="46125"/>
                        <a14:foregroundMark x1="72268" y1="33750" x2="56421" y2="48000"/>
                        <a14:foregroundMark x1="60109" y1="36375" x2="52322" y2="49500"/>
                        <a14:foregroundMark x1="56421" y1="30875" x2="52732" y2="44000"/>
                        <a14:foregroundMark x1="52732" y1="44000" x2="49590" y2="48250"/>
                        <a14:foregroundMark x1="48361" y1="35125" x2="45902" y2="48750"/>
                        <a14:foregroundMark x1="42623" y1="45125" x2="40984" y2="59375"/>
                        <a14:foregroundMark x1="54098" y1="49625" x2="65574" y2="51000"/>
                        <a14:foregroundMark x1="71038" y1="43250" x2="69536" y2="56875"/>
                        <a14:foregroundMark x1="66803" y1="64250" x2="66803" y2="66500"/>
                        <a14:foregroundMark x1="70492" y1="66375" x2="53415" y2="67875"/>
                        <a14:foregroundMark x1="66530" y1="58250" x2="62295" y2="64750"/>
                        <a14:foregroundMark x1="55601" y1="66500" x2="24590" y2="66500"/>
                        <a14:foregroundMark x1="19126" y1="65625" x2="10109" y2="62875"/>
                        <a14:foregroundMark x1="18033" y1="63625" x2="18033" y2="49875"/>
                        <a14:foregroundMark x1="18033" y1="49875" x2="22951" y2="45500"/>
                        <a14:foregroundMark x1="21175" y1="38125" x2="22678" y2="32375"/>
                        <a14:foregroundMark x1="22131" y1="26375" x2="22268" y2="27375"/>
                        <a14:foregroundMark x1="53415" y1="68500" x2="29235" y2="67875"/>
                        <a14:foregroundMark x1="31967" y1="67375" x2="8333" y2="6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25" y="1138316"/>
            <a:ext cx="1711068" cy="18700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C47A86-7537-06F8-2756-11CC7910B4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2065" y="1569882"/>
            <a:ext cx="1090227" cy="930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D6B386-0B9D-0892-247F-426B3D768AC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90007" y="3541747"/>
            <a:ext cx="1069748" cy="959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2FDEC9-C301-6D2F-8268-8B6AAE29DA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3250" b="59375" l="18564" r="66200">
                        <a14:foregroundMark x1="54466" y1="59375" x2="52189" y2="55625"/>
                        <a14:foregroundMark x1="38179" y1="31625" x2="41331" y2="37250"/>
                        <a14:foregroundMark x1="35377" y1="30250" x2="38529" y2="34500"/>
                        <a14:foregroundMark x1="38529" y1="28500" x2="39054" y2="32375"/>
                        <a14:foregroundMark x1="36252" y1="28750" x2="37828" y2="32750"/>
                        <a14:foregroundMark x1="32574" y1="29375" x2="36602" y2="37250"/>
                        <a14:foregroundMark x1="40280" y1="38375" x2="43257" y2="4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8" t="19047" r="27675" b="38600"/>
          <a:stretch/>
        </p:blipFill>
        <p:spPr>
          <a:xfrm rot="20362093">
            <a:off x="575340" y="3385386"/>
            <a:ext cx="1193450" cy="11858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E75AAE-9BE1-C9B8-CAA5-10FF88AA64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0" t="10832" r="13503" b="49076"/>
          <a:stretch/>
        </p:blipFill>
        <p:spPr>
          <a:xfrm rot="19409859">
            <a:off x="3051052" y="3659745"/>
            <a:ext cx="940423" cy="825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241261D-EBE3-10F4-F8D5-0EE973A597C9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13068" t="11630" r="11932" b="13213"/>
          <a:stretch/>
        </p:blipFill>
        <p:spPr>
          <a:xfrm>
            <a:off x="0" y="0"/>
            <a:ext cx="450067" cy="450377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6998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9529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89840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8269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695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089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-5240"/>
            <a:ext cx="450067" cy="450377"/>
          </a:xfrm>
          <a:prstGeom prst="ellipse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3666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414424-78ED-C68E-7F0F-5258BA43F38F}"/>
              </a:ext>
            </a:extLst>
          </p:cNvPr>
          <p:cNvSpPr/>
          <p:nvPr/>
        </p:nvSpPr>
        <p:spPr>
          <a:xfrm>
            <a:off x="2701498" y="297897"/>
            <a:ext cx="1455005" cy="53660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IranMOGHTASA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9E2738-F11E-92E8-B98E-508B8037EA08}"/>
              </a:ext>
            </a:extLst>
          </p:cNvPr>
          <p:cNvSpPr txBox="1"/>
          <p:nvPr/>
        </p:nvSpPr>
        <p:spPr>
          <a:xfrm>
            <a:off x="2457450" y="366143"/>
            <a:ext cx="194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cs typeface="A-bad kh@t2" panose="00000700000000000000" pitchFamily="2" charset="-78"/>
              </a:rPr>
              <a:t>کِلاس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47FB7-9EA5-8987-2809-31387BF871E3}"/>
              </a:ext>
            </a:extLst>
          </p:cNvPr>
          <p:cNvSpPr txBox="1"/>
          <p:nvPr/>
        </p:nvSpPr>
        <p:spPr>
          <a:xfrm>
            <a:off x="589731" y="988500"/>
            <a:ext cx="5715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Far.Diplomaat" panose="00000400000000000000" pitchFamily="2" charset="-78"/>
              </a:rPr>
              <a:t>گل من! برای هر ترکیب، یک کلمه بنویس.</a:t>
            </a: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r>
              <a:rPr lang="fa-IR" dirty="0">
                <a:cs typeface="Far.Diplomaat" panose="00000400000000000000" pitchFamily="2" charset="-78"/>
              </a:rPr>
              <a:t>صداهای هر کلمه را بنویس، سپس به تعداد صداها چوب خط بکش.</a:t>
            </a: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r>
              <a:rPr lang="fa-IR" dirty="0">
                <a:cs typeface="Far.Diplomaat" panose="00000400000000000000" pitchFamily="2" charset="-78"/>
              </a:rPr>
              <a:t>اَسَد                                                                        </a:t>
            </a: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r>
              <a:rPr lang="fa-IR" dirty="0">
                <a:cs typeface="Far.Diplomaat" panose="00000400000000000000" pitchFamily="2" charset="-78"/>
              </a:rPr>
              <a:t>اَسب</a:t>
            </a: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r>
              <a:rPr lang="fa-IR" dirty="0">
                <a:cs typeface="Far.Diplomaat" panose="00000400000000000000" pitchFamily="2" charset="-78"/>
              </a:rPr>
              <a:t>آدامس</a:t>
            </a: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r>
              <a:rPr lang="fa-IR" dirty="0">
                <a:cs typeface="Far.Diplomaat" panose="00000400000000000000" pitchFamily="2" charset="-78"/>
              </a:rPr>
              <a:t>بَس</a:t>
            </a: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en-US" dirty="0">
              <a:cs typeface="Far.Diplomaat" panose="00000400000000000000" pitchFamily="2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1D05C3-41EC-E4F0-A2CA-BAB29ECE83A0}"/>
              </a:ext>
            </a:extLst>
          </p:cNvPr>
          <p:cNvGrpSpPr/>
          <p:nvPr/>
        </p:nvGrpSpPr>
        <p:grpSpPr>
          <a:xfrm>
            <a:off x="3886200" y="1399878"/>
            <a:ext cx="1913420" cy="914400"/>
            <a:chOff x="3886200" y="1399878"/>
            <a:chExt cx="1913420" cy="9144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" name="Plaque 12">
              <a:extLst>
                <a:ext uri="{FF2B5EF4-FFF2-40B4-BE49-F238E27FC236}">
                  <a16:creationId xmlns:a16="http://schemas.microsoft.com/office/drawing/2014/main" id="{31AB01A8-A01C-07D4-0CBA-B20488CCFEAA}"/>
                </a:ext>
              </a:extLst>
            </p:cNvPr>
            <p:cNvSpPr/>
            <p:nvPr/>
          </p:nvSpPr>
          <p:spPr>
            <a:xfrm>
              <a:off x="5291752" y="1699396"/>
              <a:ext cx="507868" cy="346813"/>
            </a:xfrm>
            <a:prstGeom prst="plaque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DDCC071D-962A-C8EA-57AD-7D9F140A012B}"/>
                </a:ext>
              </a:extLst>
            </p:cNvPr>
            <p:cNvSpPr/>
            <p:nvPr/>
          </p:nvSpPr>
          <p:spPr>
            <a:xfrm>
              <a:off x="3886200" y="1399878"/>
              <a:ext cx="1381125" cy="914400"/>
            </a:xfrm>
            <a:prstGeom prst="cloud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44092D-29FF-9016-4AC7-3FC31F27776C}"/>
              </a:ext>
            </a:extLst>
          </p:cNvPr>
          <p:cNvGrpSpPr/>
          <p:nvPr/>
        </p:nvGrpSpPr>
        <p:grpSpPr>
          <a:xfrm>
            <a:off x="3927135" y="2321077"/>
            <a:ext cx="1913420" cy="914400"/>
            <a:chOff x="3886200" y="1399878"/>
            <a:chExt cx="1913420" cy="9144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93711A19-D62C-5C7B-B9BD-0DC0523EDD98}"/>
                </a:ext>
              </a:extLst>
            </p:cNvPr>
            <p:cNvSpPr/>
            <p:nvPr/>
          </p:nvSpPr>
          <p:spPr>
            <a:xfrm>
              <a:off x="5291752" y="1699396"/>
              <a:ext cx="507868" cy="346813"/>
            </a:xfrm>
            <a:prstGeom prst="plaque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loud 18">
              <a:extLst>
                <a:ext uri="{FF2B5EF4-FFF2-40B4-BE49-F238E27FC236}">
                  <a16:creationId xmlns:a16="http://schemas.microsoft.com/office/drawing/2014/main" id="{C432CE12-A686-BAAF-3300-938550A1AD39}"/>
                </a:ext>
              </a:extLst>
            </p:cNvPr>
            <p:cNvSpPr/>
            <p:nvPr/>
          </p:nvSpPr>
          <p:spPr>
            <a:xfrm>
              <a:off x="3886200" y="1399878"/>
              <a:ext cx="1381125" cy="914400"/>
            </a:xfrm>
            <a:prstGeom prst="cloud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682A91-144A-8728-A7CC-A33CDBD2FAB8}"/>
              </a:ext>
            </a:extLst>
          </p:cNvPr>
          <p:cNvGrpSpPr/>
          <p:nvPr/>
        </p:nvGrpSpPr>
        <p:grpSpPr>
          <a:xfrm>
            <a:off x="1010756" y="1383030"/>
            <a:ext cx="1913420" cy="914400"/>
            <a:chOff x="3886200" y="1399878"/>
            <a:chExt cx="1913420" cy="9144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1" name="Plaque 20">
              <a:extLst>
                <a:ext uri="{FF2B5EF4-FFF2-40B4-BE49-F238E27FC236}">
                  <a16:creationId xmlns:a16="http://schemas.microsoft.com/office/drawing/2014/main" id="{5D03F80D-8B75-F295-FFE3-3EB9F91FE4A4}"/>
                </a:ext>
              </a:extLst>
            </p:cNvPr>
            <p:cNvSpPr/>
            <p:nvPr/>
          </p:nvSpPr>
          <p:spPr>
            <a:xfrm>
              <a:off x="5291752" y="1699396"/>
              <a:ext cx="507868" cy="346813"/>
            </a:xfrm>
            <a:prstGeom prst="plaque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loud 21">
              <a:extLst>
                <a:ext uri="{FF2B5EF4-FFF2-40B4-BE49-F238E27FC236}">
                  <a16:creationId xmlns:a16="http://schemas.microsoft.com/office/drawing/2014/main" id="{13A85E71-2DE4-FC27-8536-91544419569E}"/>
                </a:ext>
              </a:extLst>
            </p:cNvPr>
            <p:cNvSpPr/>
            <p:nvPr/>
          </p:nvSpPr>
          <p:spPr>
            <a:xfrm>
              <a:off x="3886200" y="1399878"/>
              <a:ext cx="1381125" cy="914400"/>
            </a:xfrm>
            <a:prstGeom prst="cloud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78913FD-7B83-00EF-D280-47D8F4D8C417}"/>
              </a:ext>
            </a:extLst>
          </p:cNvPr>
          <p:cNvSpPr txBox="1"/>
          <p:nvPr/>
        </p:nvSpPr>
        <p:spPr>
          <a:xfrm>
            <a:off x="5433404" y="1682548"/>
            <a:ext cx="623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cs typeface="A-bad kh@t2" panose="00000700000000000000" pitchFamily="2" charset="-78"/>
              </a:rPr>
              <a:t>سـَ</a:t>
            </a:r>
            <a:endParaRPr lang="en-US" sz="2000" dirty="0">
              <a:cs typeface="A-bad kh@t2" panose="000007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543F17-A9DB-9A81-8365-A88200237E54}"/>
              </a:ext>
            </a:extLst>
          </p:cNvPr>
          <p:cNvSpPr txBox="1"/>
          <p:nvPr/>
        </p:nvSpPr>
        <p:spPr>
          <a:xfrm>
            <a:off x="5496579" y="2608231"/>
            <a:ext cx="371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1800" dirty="0">
                <a:cs typeface="A-bad kh@t2" panose="00000700000000000000" pitchFamily="2" charset="-78"/>
              </a:rPr>
              <a:t>مـَ</a:t>
            </a:r>
            <a:endParaRPr lang="en-US" sz="1800" dirty="0">
              <a:cs typeface="A-bad kh@t2" panose="000007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55DC1D-C3A0-2C23-12C8-2E3875B600C6}"/>
              </a:ext>
            </a:extLst>
          </p:cNvPr>
          <p:cNvSpPr txBox="1"/>
          <p:nvPr/>
        </p:nvSpPr>
        <p:spPr>
          <a:xfrm>
            <a:off x="2581482" y="1739606"/>
            <a:ext cx="390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1800" dirty="0">
                <a:cs typeface="A-bad kh@t2" panose="00000700000000000000" pitchFamily="2" charset="-78"/>
              </a:rPr>
              <a:t>بـَ</a:t>
            </a:r>
            <a:endParaRPr lang="en-US" sz="1800" dirty="0">
              <a:cs typeface="A-bad kh@t2" panose="00000700000000000000" pitchFamily="2" charset="-78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736C3EF-1332-8866-36DE-37FF6FF93723}"/>
              </a:ext>
            </a:extLst>
          </p:cNvPr>
          <p:cNvGrpSpPr/>
          <p:nvPr/>
        </p:nvGrpSpPr>
        <p:grpSpPr>
          <a:xfrm>
            <a:off x="1109892" y="2359082"/>
            <a:ext cx="1913420" cy="914400"/>
            <a:chOff x="3886200" y="1399878"/>
            <a:chExt cx="1913420" cy="9144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6" name="Plaque 65">
              <a:extLst>
                <a:ext uri="{FF2B5EF4-FFF2-40B4-BE49-F238E27FC236}">
                  <a16:creationId xmlns:a16="http://schemas.microsoft.com/office/drawing/2014/main" id="{9D148A01-8132-F95D-0D4D-8A93B33BDD3B}"/>
                </a:ext>
              </a:extLst>
            </p:cNvPr>
            <p:cNvSpPr/>
            <p:nvPr/>
          </p:nvSpPr>
          <p:spPr>
            <a:xfrm>
              <a:off x="5291752" y="1699396"/>
              <a:ext cx="507868" cy="346813"/>
            </a:xfrm>
            <a:prstGeom prst="plaque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loud 66">
              <a:extLst>
                <a:ext uri="{FF2B5EF4-FFF2-40B4-BE49-F238E27FC236}">
                  <a16:creationId xmlns:a16="http://schemas.microsoft.com/office/drawing/2014/main" id="{F2F9DFB3-F552-3E55-F674-8AF8F2F9F89F}"/>
                </a:ext>
              </a:extLst>
            </p:cNvPr>
            <p:cNvSpPr/>
            <p:nvPr/>
          </p:nvSpPr>
          <p:spPr>
            <a:xfrm>
              <a:off x="3886200" y="1399878"/>
              <a:ext cx="1381125" cy="914400"/>
            </a:xfrm>
            <a:prstGeom prst="cloud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49455EA-76AD-C2DA-5C75-55D67498A8EC}"/>
              </a:ext>
            </a:extLst>
          </p:cNvPr>
          <p:cNvSpPr txBox="1"/>
          <p:nvPr/>
        </p:nvSpPr>
        <p:spPr>
          <a:xfrm>
            <a:off x="2589823" y="2668415"/>
            <a:ext cx="59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A-bad kh@t2" panose="00000700000000000000" pitchFamily="2" charset="-78"/>
              </a:rPr>
              <a:t>سا</a:t>
            </a:r>
            <a:endParaRPr lang="en-US" dirty="0">
              <a:cs typeface="A-bad kh@t2" panose="00000700000000000000" pitchFamily="2" charset="-78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04B52F78-8B65-7D51-E219-3352061F51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6200" y="3293233"/>
            <a:ext cx="2011854" cy="101202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BEB4939-5949-7347-5411-13541D9EB7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9892" y="3347152"/>
            <a:ext cx="2011854" cy="1012024"/>
          </a:xfrm>
          <a:prstGeom prst="rect">
            <a:avLst/>
          </a:prstGeom>
          <a:ln>
            <a:solidFill>
              <a:srgbClr val="D99694"/>
            </a:solidFill>
          </a:ln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3C9A98D1-E28D-8E13-93DC-618BC51C08D7}"/>
              </a:ext>
            </a:extLst>
          </p:cNvPr>
          <p:cNvSpPr txBox="1"/>
          <p:nvPr/>
        </p:nvSpPr>
        <p:spPr>
          <a:xfrm>
            <a:off x="5426405" y="3584591"/>
            <a:ext cx="414150" cy="374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A-bad kh@t2" panose="00000700000000000000" pitchFamily="2" charset="-78"/>
              </a:rPr>
              <a:t>با</a:t>
            </a:r>
            <a:endParaRPr lang="en-US" dirty="0">
              <a:cs typeface="A-bad kh@t2" panose="00000700000000000000" pitchFamily="2" charset="-78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7DA89B3-FE67-722A-62DA-48BC27BC7674}"/>
              </a:ext>
            </a:extLst>
          </p:cNvPr>
          <p:cNvSpPr txBox="1"/>
          <p:nvPr/>
        </p:nvSpPr>
        <p:spPr>
          <a:xfrm>
            <a:off x="2648149" y="3662563"/>
            <a:ext cx="35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A-bad kh@t2" panose="00000700000000000000" pitchFamily="2" charset="-78"/>
              </a:rPr>
              <a:t>ما</a:t>
            </a:r>
            <a:endParaRPr lang="en-US" dirty="0">
              <a:cs typeface="A-bad kh@t2" panose="00000700000000000000" pitchFamily="2" charset="-78"/>
            </a:endParaRPr>
          </a:p>
        </p:txBody>
      </p:sp>
      <p:sp>
        <p:nvSpPr>
          <p:cNvPr id="74" name="Heart 73">
            <a:extLst>
              <a:ext uri="{FF2B5EF4-FFF2-40B4-BE49-F238E27FC236}">
                <a16:creationId xmlns:a16="http://schemas.microsoft.com/office/drawing/2014/main" id="{AEE37D32-AD98-E7C2-C173-BAF39BBC79F7}"/>
              </a:ext>
            </a:extLst>
          </p:cNvPr>
          <p:cNvSpPr/>
          <p:nvPr/>
        </p:nvSpPr>
        <p:spPr>
          <a:xfrm>
            <a:off x="5100022" y="5378752"/>
            <a:ext cx="608287" cy="443979"/>
          </a:xfrm>
          <a:prstGeom prst="heart">
            <a:avLst/>
          </a:prstGeom>
          <a:solidFill>
            <a:srgbClr val="D99694"/>
          </a:solidFill>
          <a:ln>
            <a:solidFill>
              <a:srgbClr val="D996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D99694"/>
              </a:solidFill>
            </a:endParaRPr>
          </a:p>
        </p:txBody>
      </p:sp>
      <p:sp>
        <p:nvSpPr>
          <p:cNvPr id="75" name="Heart 74">
            <a:extLst>
              <a:ext uri="{FF2B5EF4-FFF2-40B4-BE49-F238E27FC236}">
                <a16:creationId xmlns:a16="http://schemas.microsoft.com/office/drawing/2014/main" id="{5AD9980D-D93F-A42E-282C-D17FF85224A3}"/>
              </a:ext>
            </a:extLst>
          </p:cNvPr>
          <p:cNvSpPr/>
          <p:nvPr/>
        </p:nvSpPr>
        <p:spPr>
          <a:xfrm>
            <a:off x="5112597" y="7006516"/>
            <a:ext cx="608287" cy="443979"/>
          </a:xfrm>
          <a:prstGeom prst="heart">
            <a:avLst/>
          </a:prstGeom>
          <a:solidFill>
            <a:srgbClr val="D99694"/>
          </a:solidFill>
          <a:ln>
            <a:solidFill>
              <a:srgbClr val="D996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D99694"/>
              </a:solidFill>
            </a:endParaRPr>
          </a:p>
        </p:txBody>
      </p:sp>
      <p:sp>
        <p:nvSpPr>
          <p:cNvPr id="76" name="Heart 75">
            <a:extLst>
              <a:ext uri="{FF2B5EF4-FFF2-40B4-BE49-F238E27FC236}">
                <a16:creationId xmlns:a16="http://schemas.microsoft.com/office/drawing/2014/main" id="{62DFB439-D712-F693-5CAB-61AB47CE6A24}"/>
              </a:ext>
            </a:extLst>
          </p:cNvPr>
          <p:cNvSpPr/>
          <p:nvPr/>
        </p:nvSpPr>
        <p:spPr>
          <a:xfrm>
            <a:off x="2987434" y="5378751"/>
            <a:ext cx="608287" cy="443979"/>
          </a:xfrm>
          <a:prstGeom prst="heart">
            <a:avLst/>
          </a:prstGeom>
          <a:solidFill>
            <a:srgbClr val="D99694"/>
          </a:solidFill>
          <a:ln>
            <a:solidFill>
              <a:srgbClr val="D996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D99694"/>
              </a:solidFill>
            </a:endParaRPr>
          </a:p>
        </p:txBody>
      </p:sp>
      <p:sp>
        <p:nvSpPr>
          <p:cNvPr id="77" name="Heart 76">
            <a:extLst>
              <a:ext uri="{FF2B5EF4-FFF2-40B4-BE49-F238E27FC236}">
                <a16:creationId xmlns:a16="http://schemas.microsoft.com/office/drawing/2014/main" id="{9550F0E1-BB3D-74A9-F4E5-155361B06195}"/>
              </a:ext>
            </a:extLst>
          </p:cNvPr>
          <p:cNvSpPr/>
          <p:nvPr/>
        </p:nvSpPr>
        <p:spPr>
          <a:xfrm>
            <a:off x="3691630" y="5369988"/>
            <a:ext cx="608287" cy="443979"/>
          </a:xfrm>
          <a:prstGeom prst="heart">
            <a:avLst/>
          </a:prstGeom>
          <a:solidFill>
            <a:srgbClr val="D99694"/>
          </a:solidFill>
          <a:ln>
            <a:solidFill>
              <a:srgbClr val="D996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D99694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1E01CC9-917A-A904-FAD0-B327B5BC4964}"/>
              </a:ext>
            </a:extLst>
          </p:cNvPr>
          <p:cNvCxnSpPr/>
          <p:nvPr/>
        </p:nvCxnSpPr>
        <p:spPr>
          <a:xfrm flipH="1">
            <a:off x="3804121" y="5566350"/>
            <a:ext cx="4145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78D46B6-1A31-8007-9A5D-74CB851ECF57}"/>
              </a:ext>
            </a:extLst>
          </p:cNvPr>
          <p:cNvCxnSpPr/>
          <p:nvPr/>
        </p:nvCxnSpPr>
        <p:spPr>
          <a:xfrm flipH="1">
            <a:off x="5196914" y="5606822"/>
            <a:ext cx="4145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3861453-9FBE-14CA-1374-B80293B85DDE}"/>
              </a:ext>
            </a:extLst>
          </p:cNvPr>
          <p:cNvCxnSpPr/>
          <p:nvPr/>
        </p:nvCxnSpPr>
        <p:spPr>
          <a:xfrm flipH="1">
            <a:off x="5196913" y="7201714"/>
            <a:ext cx="4145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4D4CC79-6D5F-F87D-363A-2656C05DA501}"/>
              </a:ext>
            </a:extLst>
          </p:cNvPr>
          <p:cNvCxnSpPr/>
          <p:nvPr/>
        </p:nvCxnSpPr>
        <p:spPr>
          <a:xfrm flipH="1">
            <a:off x="3075878" y="5583956"/>
            <a:ext cx="4145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544BBD29-C956-A17D-B1AB-C6CDB36666C0}"/>
              </a:ext>
            </a:extLst>
          </p:cNvPr>
          <p:cNvSpPr/>
          <p:nvPr/>
        </p:nvSpPr>
        <p:spPr>
          <a:xfrm>
            <a:off x="1120162" y="5352400"/>
            <a:ext cx="1009651" cy="443979"/>
          </a:xfrm>
          <a:prstGeom prst="ellipse">
            <a:avLst/>
          </a:prstGeom>
          <a:solidFill>
            <a:srgbClr val="EFFC72"/>
          </a:solidFill>
          <a:ln>
            <a:solidFill>
              <a:srgbClr val="D996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Heart 83">
            <a:extLst>
              <a:ext uri="{FF2B5EF4-FFF2-40B4-BE49-F238E27FC236}">
                <a16:creationId xmlns:a16="http://schemas.microsoft.com/office/drawing/2014/main" id="{E1FF50E6-D300-87AD-23B8-E6A4ABC37924}"/>
              </a:ext>
            </a:extLst>
          </p:cNvPr>
          <p:cNvSpPr/>
          <p:nvPr/>
        </p:nvSpPr>
        <p:spPr>
          <a:xfrm>
            <a:off x="4395826" y="5367041"/>
            <a:ext cx="608287" cy="443979"/>
          </a:xfrm>
          <a:prstGeom prst="heart">
            <a:avLst/>
          </a:prstGeom>
          <a:solidFill>
            <a:srgbClr val="D99694"/>
          </a:solidFill>
          <a:ln>
            <a:solidFill>
              <a:srgbClr val="D996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D99694"/>
              </a:solidFill>
            </a:endParaRPr>
          </a:p>
        </p:txBody>
      </p:sp>
      <p:sp>
        <p:nvSpPr>
          <p:cNvPr id="85" name="Heart 84">
            <a:extLst>
              <a:ext uri="{FF2B5EF4-FFF2-40B4-BE49-F238E27FC236}">
                <a16:creationId xmlns:a16="http://schemas.microsoft.com/office/drawing/2014/main" id="{160868C7-B602-B0BE-030D-E13CEF3A4207}"/>
              </a:ext>
            </a:extLst>
          </p:cNvPr>
          <p:cNvSpPr/>
          <p:nvPr/>
        </p:nvSpPr>
        <p:spPr>
          <a:xfrm>
            <a:off x="2981398" y="6481084"/>
            <a:ext cx="608287" cy="443979"/>
          </a:xfrm>
          <a:prstGeom prst="heart">
            <a:avLst/>
          </a:prstGeom>
          <a:solidFill>
            <a:srgbClr val="D99694"/>
          </a:solidFill>
          <a:ln>
            <a:solidFill>
              <a:srgbClr val="D996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D99694"/>
              </a:solidFill>
            </a:endParaRPr>
          </a:p>
        </p:txBody>
      </p:sp>
      <p:sp>
        <p:nvSpPr>
          <p:cNvPr id="86" name="Heart 85">
            <a:extLst>
              <a:ext uri="{FF2B5EF4-FFF2-40B4-BE49-F238E27FC236}">
                <a16:creationId xmlns:a16="http://schemas.microsoft.com/office/drawing/2014/main" id="{2B647027-4564-AC46-2DC0-A1512E113596}"/>
              </a:ext>
            </a:extLst>
          </p:cNvPr>
          <p:cNvSpPr/>
          <p:nvPr/>
        </p:nvSpPr>
        <p:spPr>
          <a:xfrm>
            <a:off x="5100022" y="6466705"/>
            <a:ext cx="608287" cy="443979"/>
          </a:xfrm>
          <a:prstGeom prst="heart">
            <a:avLst/>
          </a:prstGeom>
          <a:solidFill>
            <a:srgbClr val="D99694"/>
          </a:solidFill>
          <a:ln>
            <a:solidFill>
              <a:srgbClr val="D996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D99694"/>
              </a:solidFill>
            </a:endParaRPr>
          </a:p>
        </p:txBody>
      </p:sp>
      <p:sp>
        <p:nvSpPr>
          <p:cNvPr id="87" name="Heart 86">
            <a:extLst>
              <a:ext uri="{FF2B5EF4-FFF2-40B4-BE49-F238E27FC236}">
                <a16:creationId xmlns:a16="http://schemas.microsoft.com/office/drawing/2014/main" id="{47B59C3D-FF96-4970-3204-BF539BA21ED3}"/>
              </a:ext>
            </a:extLst>
          </p:cNvPr>
          <p:cNvSpPr/>
          <p:nvPr/>
        </p:nvSpPr>
        <p:spPr>
          <a:xfrm>
            <a:off x="4436627" y="7021455"/>
            <a:ext cx="608287" cy="443979"/>
          </a:xfrm>
          <a:prstGeom prst="heart">
            <a:avLst/>
          </a:prstGeom>
          <a:solidFill>
            <a:srgbClr val="D99694"/>
          </a:solidFill>
          <a:ln>
            <a:solidFill>
              <a:srgbClr val="D996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D99694"/>
              </a:solidFill>
            </a:endParaRPr>
          </a:p>
        </p:txBody>
      </p:sp>
      <p:sp>
        <p:nvSpPr>
          <p:cNvPr id="88" name="Heart 87">
            <a:extLst>
              <a:ext uri="{FF2B5EF4-FFF2-40B4-BE49-F238E27FC236}">
                <a16:creationId xmlns:a16="http://schemas.microsoft.com/office/drawing/2014/main" id="{BF8F2A2F-DBAC-4CB8-A73B-0C1E25984CF1}"/>
              </a:ext>
            </a:extLst>
          </p:cNvPr>
          <p:cNvSpPr/>
          <p:nvPr/>
        </p:nvSpPr>
        <p:spPr>
          <a:xfrm>
            <a:off x="3644807" y="5920863"/>
            <a:ext cx="608287" cy="443979"/>
          </a:xfrm>
          <a:prstGeom prst="heart">
            <a:avLst/>
          </a:prstGeom>
          <a:solidFill>
            <a:srgbClr val="D99694"/>
          </a:solidFill>
          <a:ln>
            <a:solidFill>
              <a:srgbClr val="D996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D99694"/>
              </a:solidFill>
            </a:endParaRPr>
          </a:p>
        </p:txBody>
      </p:sp>
      <p:sp>
        <p:nvSpPr>
          <p:cNvPr id="89" name="Heart 88">
            <a:extLst>
              <a:ext uri="{FF2B5EF4-FFF2-40B4-BE49-F238E27FC236}">
                <a16:creationId xmlns:a16="http://schemas.microsoft.com/office/drawing/2014/main" id="{63195472-3C3E-9ED1-058F-D0870E623315}"/>
              </a:ext>
            </a:extLst>
          </p:cNvPr>
          <p:cNvSpPr/>
          <p:nvPr/>
        </p:nvSpPr>
        <p:spPr>
          <a:xfrm>
            <a:off x="4382306" y="5920047"/>
            <a:ext cx="608287" cy="443979"/>
          </a:xfrm>
          <a:prstGeom prst="heart">
            <a:avLst/>
          </a:prstGeom>
          <a:solidFill>
            <a:srgbClr val="D99694"/>
          </a:solidFill>
          <a:ln>
            <a:solidFill>
              <a:srgbClr val="D996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D99694"/>
              </a:solidFill>
            </a:endParaRPr>
          </a:p>
        </p:txBody>
      </p:sp>
      <p:sp>
        <p:nvSpPr>
          <p:cNvPr id="90" name="Heart 89">
            <a:extLst>
              <a:ext uri="{FF2B5EF4-FFF2-40B4-BE49-F238E27FC236}">
                <a16:creationId xmlns:a16="http://schemas.microsoft.com/office/drawing/2014/main" id="{06C05806-A48C-8CB4-4F0A-BB8EAD549295}"/>
              </a:ext>
            </a:extLst>
          </p:cNvPr>
          <p:cNvSpPr/>
          <p:nvPr/>
        </p:nvSpPr>
        <p:spPr>
          <a:xfrm>
            <a:off x="5086502" y="5920048"/>
            <a:ext cx="608287" cy="443979"/>
          </a:xfrm>
          <a:prstGeom prst="heart">
            <a:avLst/>
          </a:prstGeom>
          <a:solidFill>
            <a:srgbClr val="D99694"/>
          </a:solidFill>
          <a:ln>
            <a:solidFill>
              <a:srgbClr val="D996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D99694"/>
              </a:solidFill>
            </a:endParaRPr>
          </a:p>
        </p:txBody>
      </p:sp>
      <p:sp>
        <p:nvSpPr>
          <p:cNvPr id="91" name="Heart 90">
            <a:extLst>
              <a:ext uri="{FF2B5EF4-FFF2-40B4-BE49-F238E27FC236}">
                <a16:creationId xmlns:a16="http://schemas.microsoft.com/office/drawing/2014/main" id="{92AFD75A-81FB-912B-1571-EF4C4AECCCA7}"/>
              </a:ext>
            </a:extLst>
          </p:cNvPr>
          <p:cNvSpPr/>
          <p:nvPr/>
        </p:nvSpPr>
        <p:spPr>
          <a:xfrm>
            <a:off x="2300997" y="6510429"/>
            <a:ext cx="608287" cy="443979"/>
          </a:xfrm>
          <a:prstGeom prst="heart">
            <a:avLst/>
          </a:prstGeom>
          <a:solidFill>
            <a:srgbClr val="D99694"/>
          </a:solidFill>
          <a:ln>
            <a:solidFill>
              <a:srgbClr val="D996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D99694"/>
              </a:solidFill>
            </a:endParaRPr>
          </a:p>
        </p:txBody>
      </p:sp>
      <p:sp>
        <p:nvSpPr>
          <p:cNvPr id="92" name="Heart 91">
            <a:extLst>
              <a:ext uri="{FF2B5EF4-FFF2-40B4-BE49-F238E27FC236}">
                <a16:creationId xmlns:a16="http://schemas.microsoft.com/office/drawing/2014/main" id="{E5D67EF5-FAB0-C8E5-F510-CB8462D4B204}"/>
              </a:ext>
            </a:extLst>
          </p:cNvPr>
          <p:cNvSpPr/>
          <p:nvPr/>
        </p:nvSpPr>
        <p:spPr>
          <a:xfrm>
            <a:off x="3691629" y="6481084"/>
            <a:ext cx="608287" cy="443979"/>
          </a:xfrm>
          <a:prstGeom prst="heart">
            <a:avLst/>
          </a:prstGeom>
          <a:solidFill>
            <a:srgbClr val="D99694"/>
          </a:solidFill>
          <a:ln>
            <a:solidFill>
              <a:srgbClr val="D996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D99694"/>
              </a:solidFill>
            </a:endParaRPr>
          </a:p>
        </p:txBody>
      </p:sp>
      <p:sp>
        <p:nvSpPr>
          <p:cNvPr id="93" name="Heart 92">
            <a:extLst>
              <a:ext uri="{FF2B5EF4-FFF2-40B4-BE49-F238E27FC236}">
                <a16:creationId xmlns:a16="http://schemas.microsoft.com/office/drawing/2014/main" id="{5AF5EF90-A39B-821A-8639-692DA63C84A2}"/>
              </a:ext>
            </a:extLst>
          </p:cNvPr>
          <p:cNvSpPr/>
          <p:nvPr/>
        </p:nvSpPr>
        <p:spPr>
          <a:xfrm>
            <a:off x="4436627" y="6481084"/>
            <a:ext cx="608287" cy="443979"/>
          </a:xfrm>
          <a:prstGeom prst="heart">
            <a:avLst/>
          </a:prstGeom>
          <a:solidFill>
            <a:srgbClr val="D99694"/>
          </a:solidFill>
          <a:ln>
            <a:solidFill>
              <a:srgbClr val="D996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D99694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8688FBC-1740-5AA7-46CD-DDE30F5DAD9F}"/>
              </a:ext>
            </a:extLst>
          </p:cNvPr>
          <p:cNvSpPr/>
          <p:nvPr/>
        </p:nvSpPr>
        <p:spPr>
          <a:xfrm>
            <a:off x="1120162" y="5942856"/>
            <a:ext cx="1009651" cy="443979"/>
          </a:xfrm>
          <a:prstGeom prst="ellipse">
            <a:avLst/>
          </a:prstGeom>
          <a:solidFill>
            <a:srgbClr val="EFFC72"/>
          </a:solidFill>
          <a:ln>
            <a:solidFill>
              <a:srgbClr val="D996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B079EA6F-0A5A-7D3A-0002-6E2412E3A65F}"/>
              </a:ext>
            </a:extLst>
          </p:cNvPr>
          <p:cNvSpPr/>
          <p:nvPr/>
        </p:nvSpPr>
        <p:spPr>
          <a:xfrm>
            <a:off x="1066869" y="6533313"/>
            <a:ext cx="1009651" cy="443979"/>
          </a:xfrm>
          <a:prstGeom prst="ellipse">
            <a:avLst/>
          </a:prstGeom>
          <a:solidFill>
            <a:srgbClr val="EFFC72"/>
          </a:solidFill>
          <a:ln>
            <a:solidFill>
              <a:srgbClr val="D996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542C230-8E99-2C42-45B4-A7B43F18E99F}"/>
              </a:ext>
            </a:extLst>
          </p:cNvPr>
          <p:cNvSpPr/>
          <p:nvPr/>
        </p:nvSpPr>
        <p:spPr>
          <a:xfrm>
            <a:off x="1066869" y="7237037"/>
            <a:ext cx="1009651" cy="443979"/>
          </a:xfrm>
          <a:prstGeom prst="ellipse">
            <a:avLst/>
          </a:prstGeom>
          <a:solidFill>
            <a:srgbClr val="EFFC72"/>
          </a:solidFill>
          <a:ln>
            <a:solidFill>
              <a:srgbClr val="D996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CDAE8B4-FFFB-17CE-E8F0-8810539FEAB9}"/>
              </a:ext>
            </a:extLst>
          </p:cNvPr>
          <p:cNvCxnSpPr/>
          <p:nvPr/>
        </p:nvCxnSpPr>
        <p:spPr>
          <a:xfrm flipH="1">
            <a:off x="3744683" y="6134817"/>
            <a:ext cx="4145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23FE3CA-1D51-9034-1830-78978AEBF0E5}"/>
              </a:ext>
            </a:extLst>
          </p:cNvPr>
          <p:cNvCxnSpPr/>
          <p:nvPr/>
        </p:nvCxnSpPr>
        <p:spPr>
          <a:xfrm flipH="1">
            <a:off x="4477626" y="6134817"/>
            <a:ext cx="4145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C69474F-0D99-77E5-3A17-8D436A3A54E3}"/>
              </a:ext>
            </a:extLst>
          </p:cNvPr>
          <p:cNvCxnSpPr/>
          <p:nvPr/>
        </p:nvCxnSpPr>
        <p:spPr>
          <a:xfrm flipH="1">
            <a:off x="5196912" y="6134817"/>
            <a:ext cx="4145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DE06D24-8A27-9EF2-C4B8-D5A1EDBB1F20}"/>
              </a:ext>
            </a:extLst>
          </p:cNvPr>
          <p:cNvCxnSpPr/>
          <p:nvPr/>
        </p:nvCxnSpPr>
        <p:spPr>
          <a:xfrm flipH="1">
            <a:off x="4480197" y="5583956"/>
            <a:ext cx="4145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F2DA71A-9A56-D985-1F22-9033B5C38EDF}"/>
              </a:ext>
            </a:extLst>
          </p:cNvPr>
          <p:cNvCxnSpPr/>
          <p:nvPr/>
        </p:nvCxnSpPr>
        <p:spPr>
          <a:xfrm flipH="1">
            <a:off x="2462991" y="6732418"/>
            <a:ext cx="4145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F315760C-F4BF-07B6-CA07-AA9CF84E6F8B}"/>
              </a:ext>
            </a:extLst>
          </p:cNvPr>
          <p:cNvCxnSpPr/>
          <p:nvPr/>
        </p:nvCxnSpPr>
        <p:spPr>
          <a:xfrm flipH="1">
            <a:off x="3075877" y="6688694"/>
            <a:ext cx="4145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B435D8F-4E80-2A56-342D-09E1156F69BE}"/>
              </a:ext>
            </a:extLst>
          </p:cNvPr>
          <p:cNvCxnSpPr/>
          <p:nvPr/>
        </p:nvCxnSpPr>
        <p:spPr>
          <a:xfrm flipH="1">
            <a:off x="3804120" y="6688694"/>
            <a:ext cx="4145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7D3ABD9-A2A8-AAE3-EF4F-F10A5B7D0ADA}"/>
              </a:ext>
            </a:extLst>
          </p:cNvPr>
          <p:cNvCxnSpPr/>
          <p:nvPr/>
        </p:nvCxnSpPr>
        <p:spPr>
          <a:xfrm flipH="1">
            <a:off x="4559098" y="6706149"/>
            <a:ext cx="4145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F51D48A7-76D3-0996-AE9A-E6F59F8B7FA5}"/>
              </a:ext>
            </a:extLst>
          </p:cNvPr>
          <p:cNvCxnSpPr/>
          <p:nvPr/>
        </p:nvCxnSpPr>
        <p:spPr>
          <a:xfrm flipH="1">
            <a:off x="5228023" y="6688694"/>
            <a:ext cx="4145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9678396-8E4F-4BF3-C961-E9936F908FB6}"/>
              </a:ext>
            </a:extLst>
          </p:cNvPr>
          <p:cNvCxnSpPr/>
          <p:nvPr/>
        </p:nvCxnSpPr>
        <p:spPr>
          <a:xfrm flipH="1">
            <a:off x="4576092" y="7228505"/>
            <a:ext cx="4145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551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60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381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8507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304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8250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2623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6853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3022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739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9838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685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1219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7163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6668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61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192200" cy="8463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دلبندم!بخوان و بنویس.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داس      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سَم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بَس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آدامس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اَسبَم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381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8507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304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8250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2623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6853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3022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739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9838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685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1219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7163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0963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67DE76B-01D7-8D82-AFDE-F29E56BEA7CC}"/>
              </a:ext>
            </a:extLst>
          </p:cNvPr>
          <p:cNvSpPr/>
          <p:nvPr/>
        </p:nvSpPr>
        <p:spPr>
          <a:xfrm rot="321158">
            <a:off x="2117368" y="1593057"/>
            <a:ext cx="184099" cy="5127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14090" y="9529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89840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8269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695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089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-5240"/>
            <a:ext cx="450067" cy="450377"/>
          </a:xfrm>
          <a:prstGeom prst="ellipse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3666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62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E9EFF8-7DD2-0E5A-B3CB-EA57C0788742}"/>
              </a:ext>
            </a:extLst>
          </p:cNvPr>
          <p:cNvSpPr txBox="1"/>
          <p:nvPr/>
        </p:nvSpPr>
        <p:spPr>
          <a:xfrm>
            <a:off x="571500" y="996569"/>
            <a:ext cx="571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Far.Diplomaat" panose="00000400000000000000" pitchFamily="2" charset="-78"/>
              </a:rPr>
              <a:t>دلبندم! خانه دوستی را کامل کن.</a:t>
            </a: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fa-IR" dirty="0">
              <a:cs typeface="Far.Diplomaat" panose="00000400000000000000" pitchFamily="2" charset="-78"/>
            </a:endParaRPr>
          </a:p>
          <a:p>
            <a:pPr algn="r" rtl="1"/>
            <a:endParaRPr lang="en-US" dirty="0">
              <a:cs typeface="Far.Diplomaat" panose="00000400000000000000" pitchFamily="2" charset="-78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2D4C100-C6C1-188B-92F3-E51FF86BC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114587"/>
              </p:ext>
            </p:extLst>
          </p:nvPr>
        </p:nvGraphicFramePr>
        <p:xfrm>
          <a:off x="2042293" y="2412375"/>
          <a:ext cx="2943225" cy="12087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1075">
                  <a:extLst>
                    <a:ext uri="{9D8B030D-6E8A-4147-A177-3AD203B41FA5}">
                      <a16:colId xmlns:a16="http://schemas.microsoft.com/office/drawing/2014/main" val="257905295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596268856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1456786179"/>
                    </a:ext>
                  </a:extLst>
                </a:gridCol>
              </a:tblGrid>
              <a:tr h="238728"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solidFill>
                            <a:schemeClr val="tx1"/>
                          </a:solidFill>
                        </a:rPr>
                        <a:t>اَ       َ</a:t>
                      </a:r>
                      <a:endParaRPr lang="en-US" sz="1200" dirty="0">
                        <a:solidFill>
                          <a:schemeClr val="tx1"/>
                        </a:solidFill>
                        <a:cs typeface="A-bad kh@t2" panose="00000700000000000000" pitchFamily="2" charset="-78"/>
                      </a:endParaRPr>
                    </a:p>
                  </a:txBody>
                  <a:tcPr marL="58864" marR="58864" marT="29432" marB="29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solidFill>
                            <a:schemeClr val="tx1"/>
                          </a:solidFill>
                        </a:rPr>
                        <a:t>آ        ا </a:t>
                      </a:r>
                      <a:endParaRPr lang="en-US" sz="1200" dirty="0">
                        <a:solidFill>
                          <a:schemeClr val="tx1"/>
                        </a:solidFill>
                        <a:cs typeface="A-bad kh@t2" panose="00000700000000000000" pitchFamily="2" charset="-78"/>
                      </a:endParaRPr>
                    </a:p>
                  </a:txBody>
                  <a:tcPr marL="58864" marR="58864" marT="29432" marB="29432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cs typeface="A-bad kh@t2" panose="00000700000000000000" pitchFamily="2" charset="-78"/>
                      </a:endParaRPr>
                    </a:p>
                  </a:txBody>
                  <a:tcPr marL="58864" marR="58864" marT="29432" marB="29432"/>
                </a:tc>
                <a:extLst>
                  <a:ext uri="{0D108BD9-81ED-4DB2-BD59-A6C34878D82A}">
                    <a16:rowId xmlns:a16="http://schemas.microsoft.com/office/drawing/2014/main" val="1925747013"/>
                  </a:ext>
                </a:extLst>
              </a:tr>
              <a:tr h="238728"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cs typeface="A-bad kh@t2" panose="00000700000000000000" pitchFamily="2" charset="-78"/>
                      </a:endParaRPr>
                    </a:p>
                  </a:txBody>
                  <a:tcPr marL="58864" marR="58864" marT="29432" marB="29432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cs typeface="A-bad kh@t2" panose="00000700000000000000" pitchFamily="2" charset="-78"/>
                      </a:endParaRPr>
                    </a:p>
                  </a:txBody>
                  <a:tcPr marL="58864" marR="58864" marT="29432" marB="29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solidFill>
                            <a:schemeClr val="tx1"/>
                          </a:solidFill>
                        </a:rPr>
                        <a:t>بــ</a:t>
                      </a:r>
                      <a:endParaRPr lang="en-US" sz="1200" dirty="0">
                        <a:solidFill>
                          <a:schemeClr val="tx1"/>
                        </a:solidFill>
                        <a:cs typeface="A-bad kh@t2" panose="00000700000000000000" pitchFamily="2" charset="-78"/>
                      </a:endParaRPr>
                    </a:p>
                  </a:txBody>
                  <a:tcPr marL="58864" marR="58864" marT="29432" marB="29432"/>
                </a:tc>
                <a:extLst>
                  <a:ext uri="{0D108BD9-81ED-4DB2-BD59-A6C34878D82A}">
                    <a16:rowId xmlns:a16="http://schemas.microsoft.com/office/drawing/2014/main" val="2295476900"/>
                  </a:ext>
                </a:extLst>
              </a:tr>
              <a:tr h="238728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cs typeface="A-bad kh@t2" panose="00000700000000000000" pitchFamily="2" charset="-78"/>
                      </a:endParaRPr>
                    </a:p>
                  </a:txBody>
                  <a:tcPr marL="58864" marR="58864" marT="29432" marB="29432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cs typeface="A-bad kh@t2" panose="00000700000000000000" pitchFamily="2" charset="-78"/>
                      </a:endParaRPr>
                    </a:p>
                  </a:txBody>
                  <a:tcPr marL="58864" marR="58864" marT="29432" marB="29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solidFill>
                            <a:schemeClr val="tx1"/>
                          </a:solidFill>
                        </a:rPr>
                        <a:t>د</a:t>
                      </a:r>
                      <a:endParaRPr lang="en-US" sz="1200" dirty="0">
                        <a:solidFill>
                          <a:schemeClr val="tx1"/>
                        </a:solidFill>
                        <a:cs typeface="A-bad kh@t2" panose="00000700000000000000" pitchFamily="2" charset="-78"/>
                      </a:endParaRPr>
                    </a:p>
                  </a:txBody>
                  <a:tcPr marL="58864" marR="58864" marT="29432" marB="29432"/>
                </a:tc>
                <a:extLst>
                  <a:ext uri="{0D108BD9-81ED-4DB2-BD59-A6C34878D82A}">
                    <a16:rowId xmlns:a16="http://schemas.microsoft.com/office/drawing/2014/main" val="4014864835"/>
                  </a:ext>
                </a:extLst>
              </a:tr>
              <a:tr h="238728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cs typeface="A-bad kh@t2" panose="00000700000000000000" pitchFamily="2" charset="-78"/>
                      </a:endParaRPr>
                    </a:p>
                  </a:txBody>
                  <a:tcPr marL="58864" marR="58864" marT="29432" marB="29432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cs typeface="A-bad kh@t2" panose="00000700000000000000" pitchFamily="2" charset="-78"/>
                      </a:endParaRPr>
                    </a:p>
                  </a:txBody>
                  <a:tcPr marL="58864" marR="58864" marT="29432" marB="29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solidFill>
                            <a:schemeClr val="tx1"/>
                          </a:solidFill>
                        </a:rPr>
                        <a:t>مـ</a:t>
                      </a:r>
                      <a:endParaRPr lang="en-US" sz="1200" dirty="0">
                        <a:solidFill>
                          <a:schemeClr val="tx1"/>
                        </a:solidFill>
                        <a:cs typeface="A-bad kh@t2" panose="00000700000000000000" pitchFamily="2" charset="-78"/>
                      </a:endParaRPr>
                    </a:p>
                  </a:txBody>
                  <a:tcPr marL="58864" marR="58864" marT="29432" marB="29432"/>
                </a:tc>
                <a:extLst>
                  <a:ext uri="{0D108BD9-81ED-4DB2-BD59-A6C34878D82A}">
                    <a16:rowId xmlns:a16="http://schemas.microsoft.com/office/drawing/2014/main" val="371686270"/>
                  </a:ext>
                </a:extLst>
              </a:tr>
              <a:tr h="238728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cs typeface="A-bad kh@t2" panose="00000700000000000000" pitchFamily="2" charset="-78"/>
                      </a:endParaRPr>
                    </a:p>
                  </a:txBody>
                  <a:tcPr marL="58864" marR="58864" marT="29432" marB="29432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cs typeface="A-bad kh@t2" panose="00000700000000000000" pitchFamily="2" charset="-78"/>
                      </a:endParaRPr>
                    </a:p>
                  </a:txBody>
                  <a:tcPr marL="58864" marR="58864" marT="29432" marB="29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solidFill>
                            <a:schemeClr val="tx1"/>
                          </a:solidFill>
                        </a:rPr>
                        <a:t>سـ</a:t>
                      </a:r>
                      <a:endParaRPr lang="en-US" sz="1200" dirty="0">
                        <a:solidFill>
                          <a:schemeClr val="tx1"/>
                        </a:solidFill>
                        <a:cs typeface="A-bad kh@t2" panose="00000700000000000000" pitchFamily="2" charset="-78"/>
                      </a:endParaRPr>
                    </a:p>
                  </a:txBody>
                  <a:tcPr marL="58864" marR="58864" marT="29432" marB="29432"/>
                </a:tc>
                <a:extLst>
                  <a:ext uri="{0D108BD9-81ED-4DB2-BD59-A6C34878D82A}">
                    <a16:rowId xmlns:a16="http://schemas.microsoft.com/office/drawing/2014/main" val="427671072"/>
                  </a:ext>
                </a:extLst>
              </a:tr>
            </a:tbl>
          </a:graphicData>
        </a:graphic>
      </p:graphicFrame>
      <p:sp>
        <p:nvSpPr>
          <p:cNvPr id="30" name="Diagonal Stripe 29">
            <a:extLst>
              <a:ext uri="{FF2B5EF4-FFF2-40B4-BE49-F238E27FC236}">
                <a16:creationId xmlns:a16="http://schemas.microsoft.com/office/drawing/2014/main" id="{839260CF-0220-A86F-7EE6-03EA95E73748}"/>
              </a:ext>
            </a:extLst>
          </p:cNvPr>
          <p:cNvSpPr/>
          <p:nvPr/>
        </p:nvSpPr>
        <p:spPr>
          <a:xfrm rot="2594701">
            <a:off x="2272793" y="1240936"/>
            <a:ext cx="2534133" cy="2342877"/>
          </a:xfrm>
          <a:prstGeom prst="diagStrip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31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89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دلبندم! املاءبنویس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63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3006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64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837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65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5590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66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192200" cy="847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دلبندم!بخوان و بنویس.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سـا      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سـَ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اَسب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سـ</a:t>
            </a: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ام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سَبَد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داس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سَبا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سَما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آدامس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سَد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381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8507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304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8250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2623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6853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93022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739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9838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685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1219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7163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71F7018-4163-D73D-5BDC-0F3455F65C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0378" y="2973459"/>
            <a:ext cx="1316850" cy="396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BD7D92-9AF3-0511-B3B9-8DE99D669E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0378" y="3525096"/>
            <a:ext cx="1316850" cy="396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D73717-3871-8F2D-C112-4768157A8B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0378" y="4068670"/>
            <a:ext cx="1316850" cy="396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1D76AD-7049-15C4-ECB8-B1398F72AE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3525" y="4555831"/>
            <a:ext cx="1316850" cy="3962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107348-5517-2679-915A-503F794097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0378" y="5193303"/>
            <a:ext cx="1316850" cy="3962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6EE2F3-1B38-5241-4D15-05C6B93C77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0378" y="5784241"/>
            <a:ext cx="1316850" cy="3962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FBEAAA-8C16-998E-3694-B6761A9BF7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4455" y="6231243"/>
            <a:ext cx="1316850" cy="3962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36BD37-3272-5F94-D3DB-F69ECABC2A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95906" y="1840673"/>
            <a:ext cx="841321" cy="390178"/>
          </a:xfrm>
          <a:prstGeom prst="rect">
            <a:avLst/>
          </a:prstGeom>
        </p:spPr>
      </p:pic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6D96D2CB-2B62-228D-BB8E-281815643B97}"/>
              </a:ext>
            </a:extLst>
          </p:cNvPr>
          <p:cNvSpPr/>
          <p:nvPr/>
        </p:nvSpPr>
        <p:spPr>
          <a:xfrm>
            <a:off x="4164023" y="5223939"/>
            <a:ext cx="372287" cy="37228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2445E64-D6B6-76B6-99AC-3B418D4475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95907" y="2349987"/>
            <a:ext cx="841321" cy="3901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62AC0E9-5B4B-7D3F-0634-4DE92674C1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83148" y="4090920"/>
            <a:ext cx="841321" cy="390178"/>
          </a:xfrm>
          <a:prstGeom prst="rect">
            <a:avLst/>
          </a:prstGeom>
        </p:spPr>
      </p:pic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97366325-F41E-4C8B-5D96-82CD940751AE}"/>
              </a:ext>
            </a:extLst>
          </p:cNvPr>
          <p:cNvSpPr/>
          <p:nvPr/>
        </p:nvSpPr>
        <p:spPr>
          <a:xfrm>
            <a:off x="4178447" y="5814940"/>
            <a:ext cx="372287" cy="37228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845088D-4F24-A396-6ADC-9990BBDBDF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7801" y="6253288"/>
            <a:ext cx="841321" cy="3901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8A7EDB-9482-26E3-ED63-5B1DBCD125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13641" y="6795207"/>
            <a:ext cx="841321" cy="390178"/>
          </a:xfrm>
          <a:prstGeom prst="rect">
            <a:avLst/>
          </a:prstGeom>
        </p:spPr>
      </p:pic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54BE6811-0E16-71D9-E50F-25BBC83C4719}"/>
              </a:ext>
            </a:extLst>
          </p:cNvPr>
          <p:cNvSpPr/>
          <p:nvPr/>
        </p:nvSpPr>
        <p:spPr>
          <a:xfrm>
            <a:off x="4716711" y="6795207"/>
            <a:ext cx="372287" cy="37228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241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9529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89840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8269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695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089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-5240"/>
            <a:ext cx="450067" cy="450377"/>
          </a:xfrm>
          <a:prstGeom prst="ellipse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3666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67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20B70F-C773-48C0-0817-A6E2CC86E1C5}"/>
              </a:ext>
            </a:extLst>
          </p:cNvPr>
          <p:cNvSpPr txBox="1"/>
          <p:nvPr/>
        </p:nvSpPr>
        <p:spPr>
          <a:xfrm>
            <a:off x="992750" y="967585"/>
            <a:ext cx="529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Far.Diplomaat" panose="00000400000000000000" pitchFamily="2" charset="-78"/>
              </a:rPr>
              <a:t>عزیزم! جدول ها را کامل کن.</a:t>
            </a:r>
          </a:p>
          <a:p>
            <a:pPr algn="r" rtl="1"/>
            <a:endParaRPr lang="en-US" dirty="0">
              <a:cs typeface="Far.Diplomaat" panose="00000400000000000000" pitchFamily="2" charset="-78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0A26FC6-3DB6-3153-1E91-E02D1B0BE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619736"/>
              </p:ext>
            </p:extLst>
          </p:nvPr>
        </p:nvGraphicFramePr>
        <p:xfrm>
          <a:off x="3752967" y="1430702"/>
          <a:ext cx="1743075" cy="111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81025">
                  <a:extLst>
                    <a:ext uri="{9D8B030D-6E8A-4147-A177-3AD203B41FA5}">
                      <a16:colId xmlns:a16="http://schemas.microsoft.com/office/drawing/2014/main" val="810932375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3076855951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421355798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a-IR" dirty="0"/>
                        <a:t>اَسب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601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9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96757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DCBC7A9-9CC9-A295-557B-760D651A7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602056"/>
              </p:ext>
            </p:extLst>
          </p:nvPr>
        </p:nvGraphicFramePr>
        <p:xfrm>
          <a:off x="2613050" y="7139309"/>
          <a:ext cx="1743076" cy="111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0513">
                  <a:extLst>
                    <a:ext uri="{9D8B030D-6E8A-4147-A177-3AD203B41FA5}">
                      <a16:colId xmlns:a16="http://schemas.microsoft.com/office/drawing/2014/main" val="810932375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1376952943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1238751226"/>
                    </a:ext>
                  </a:extLst>
                </a:gridCol>
                <a:gridCol w="435769">
                  <a:extLst>
                    <a:ext uri="{9D8B030D-6E8A-4147-A177-3AD203B41FA5}">
                      <a16:colId xmlns:a16="http://schemas.microsoft.com/office/drawing/2014/main" val="3034516940"/>
                    </a:ext>
                  </a:extLst>
                </a:gridCol>
                <a:gridCol w="435769">
                  <a:extLst>
                    <a:ext uri="{9D8B030D-6E8A-4147-A177-3AD203B41FA5}">
                      <a16:colId xmlns:a16="http://schemas.microsoft.com/office/drawing/2014/main" val="3592308025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fa-IR" dirty="0"/>
                        <a:t>اَسباب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601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9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96757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4E102DA-7458-1310-87C9-A0A928745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588790"/>
              </p:ext>
            </p:extLst>
          </p:nvPr>
        </p:nvGraphicFramePr>
        <p:xfrm>
          <a:off x="1540054" y="5682402"/>
          <a:ext cx="1803018" cy="111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1006">
                  <a:extLst>
                    <a:ext uri="{9D8B030D-6E8A-4147-A177-3AD203B41FA5}">
                      <a16:colId xmlns:a16="http://schemas.microsoft.com/office/drawing/2014/main" val="810932375"/>
                    </a:ext>
                  </a:extLst>
                </a:gridCol>
                <a:gridCol w="601006">
                  <a:extLst>
                    <a:ext uri="{9D8B030D-6E8A-4147-A177-3AD203B41FA5}">
                      <a16:colId xmlns:a16="http://schemas.microsoft.com/office/drawing/2014/main" val="3211853521"/>
                    </a:ext>
                  </a:extLst>
                </a:gridCol>
                <a:gridCol w="601006">
                  <a:extLst>
                    <a:ext uri="{9D8B030D-6E8A-4147-A177-3AD203B41FA5}">
                      <a16:colId xmlns:a16="http://schemas.microsoft.com/office/drawing/2014/main" val="32080794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a-IR" dirty="0"/>
                        <a:t>داس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601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9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96757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140FB5F-4779-B0E7-F457-865FA6E3B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48255"/>
              </p:ext>
            </p:extLst>
          </p:nvPr>
        </p:nvGraphicFramePr>
        <p:xfrm>
          <a:off x="3756090" y="2891640"/>
          <a:ext cx="1743078" cy="111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7885">
                  <a:extLst>
                    <a:ext uri="{9D8B030D-6E8A-4147-A177-3AD203B41FA5}">
                      <a16:colId xmlns:a16="http://schemas.microsoft.com/office/drawing/2014/main" val="810932375"/>
                    </a:ext>
                  </a:extLst>
                </a:gridCol>
                <a:gridCol w="217885">
                  <a:extLst>
                    <a:ext uri="{9D8B030D-6E8A-4147-A177-3AD203B41FA5}">
                      <a16:colId xmlns:a16="http://schemas.microsoft.com/office/drawing/2014/main" val="1124398072"/>
                    </a:ext>
                  </a:extLst>
                </a:gridCol>
                <a:gridCol w="217885">
                  <a:extLst>
                    <a:ext uri="{9D8B030D-6E8A-4147-A177-3AD203B41FA5}">
                      <a16:colId xmlns:a16="http://schemas.microsoft.com/office/drawing/2014/main" val="3403850198"/>
                    </a:ext>
                  </a:extLst>
                </a:gridCol>
                <a:gridCol w="217885">
                  <a:extLst>
                    <a:ext uri="{9D8B030D-6E8A-4147-A177-3AD203B41FA5}">
                      <a16:colId xmlns:a16="http://schemas.microsoft.com/office/drawing/2014/main" val="1210813235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595320743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fa-IR" dirty="0"/>
                        <a:t>آدامس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601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9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96757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55E8AED-E208-EBBE-C0C9-407B09A47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790329"/>
              </p:ext>
            </p:extLst>
          </p:nvPr>
        </p:nvGraphicFramePr>
        <p:xfrm>
          <a:off x="3752966" y="5682117"/>
          <a:ext cx="1784080" cy="111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7347">
                  <a:extLst>
                    <a:ext uri="{9D8B030D-6E8A-4147-A177-3AD203B41FA5}">
                      <a16:colId xmlns:a16="http://schemas.microsoft.com/office/drawing/2014/main" val="810932375"/>
                    </a:ext>
                  </a:extLst>
                </a:gridCol>
                <a:gridCol w="297346">
                  <a:extLst>
                    <a:ext uri="{9D8B030D-6E8A-4147-A177-3AD203B41FA5}">
                      <a16:colId xmlns:a16="http://schemas.microsoft.com/office/drawing/2014/main" val="1741999052"/>
                    </a:ext>
                  </a:extLst>
                </a:gridCol>
                <a:gridCol w="297347">
                  <a:extLst>
                    <a:ext uri="{9D8B030D-6E8A-4147-A177-3AD203B41FA5}">
                      <a16:colId xmlns:a16="http://schemas.microsoft.com/office/drawing/2014/main" val="2709155211"/>
                    </a:ext>
                  </a:extLst>
                </a:gridCol>
                <a:gridCol w="892040">
                  <a:extLst>
                    <a:ext uri="{9D8B030D-6E8A-4147-A177-3AD203B41FA5}">
                      <a16:colId xmlns:a16="http://schemas.microsoft.com/office/drawing/2014/main" val="914405871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a-IR" dirty="0"/>
                        <a:t>اَساس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601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9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96757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733F066-FB8F-8809-2987-8A309248C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720751"/>
              </p:ext>
            </p:extLst>
          </p:nvPr>
        </p:nvGraphicFramePr>
        <p:xfrm>
          <a:off x="3752966" y="4279060"/>
          <a:ext cx="1784080" cy="111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46020">
                  <a:extLst>
                    <a:ext uri="{9D8B030D-6E8A-4147-A177-3AD203B41FA5}">
                      <a16:colId xmlns:a16="http://schemas.microsoft.com/office/drawing/2014/main" val="810932375"/>
                    </a:ext>
                  </a:extLst>
                </a:gridCol>
                <a:gridCol w="446020">
                  <a:extLst>
                    <a:ext uri="{9D8B030D-6E8A-4147-A177-3AD203B41FA5}">
                      <a16:colId xmlns:a16="http://schemas.microsoft.com/office/drawing/2014/main" val="1055819730"/>
                    </a:ext>
                  </a:extLst>
                </a:gridCol>
                <a:gridCol w="892040">
                  <a:extLst>
                    <a:ext uri="{9D8B030D-6E8A-4147-A177-3AD203B41FA5}">
                      <a16:colId xmlns:a16="http://schemas.microsoft.com/office/drawing/2014/main" val="316730986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a-IR" dirty="0"/>
                        <a:t>اَسَد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601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9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96757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B7F1F44-E028-AF57-1A96-C2411BA5C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220850"/>
              </p:ext>
            </p:extLst>
          </p:nvPr>
        </p:nvGraphicFramePr>
        <p:xfrm>
          <a:off x="1540054" y="4243967"/>
          <a:ext cx="1803018" cy="111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1006">
                  <a:extLst>
                    <a:ext uri="{9D8B030D-6E8A-4147-A177-3AD203B41FA5}">
                      <a16:colId xmlns:a16="http://schemas.microsoft.com/office/drawing/2014/main" val="810932375"/>
                    </a:ext>
                  </a:extLst>
                </a:gridCol>
                <a:gridCol w="601006">
                  <a:extLst>
                    <a:ext uri="{9D8B030D-6E8A-4147-A177-3AD203B41FA5}">
                      <a16:colId xmlns:a16="http://schemas.microsoft.com/office/drawing/2014/main" val="3089650693"/>
                    </a:ext>
                  </a:extLst>
                </a:gridCol>
                <a:gridCol w="601006">
                  <a:extLst>
                    <a:ext uri="{9D8B030D-6E8A-4147-A177-3AD203B41FA5}">
                      <a16:colId xmlns:a16="http://schemas.microsoft.com/office/drawing/2014/main" val="1630437021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a-IR" dirty="0"/>
                        <a:t>ساس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601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9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96757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F7F9D5D-411D-E90E-9FDC-8FA975083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71531"/>
              </p:ext>
            </p:extLst>
          </p:nvPr>
        </p:nvGraphicFramePr>
        <p:xfrm>
          <a:off x="1540053" y="2891640"/>
          <a:ext cx="1743075" cy="108216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81025">
                  <a:extLst>
                    <a:ext uri="{9D8B030D-6E8A-4147-A177-3AD203B41FA5}">
                      <a16:colId xmlns:a16="http://schemas.microsoft.com/office/drawing/2014/main" val="810932375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331683973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105332749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a-IR" dirty="0"/>
                        <a:t>سام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601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90628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96757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7E4ED19-FB31-8A83-732D-3F030D3B3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253922"/>
              </p:ext>
            </p:extLst>
          </p:nvPr>
        </p:nvGraphicFramePr>
        <p:xfrm>
          <a:off x="1540053" y="1430702"/>
          <a:ext cx="1743076" cy="111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0513">
                  <a:extLst>
                    <a:ext uri="{9D8B030D-6E8A-4147-A177-3AD203B41FA5}">
                      <a16:colId xmlns:a16="http://schemas.microsoft.com/office/drawing/2014/main" val="810932375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1586692641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1305388995"/>
                    </a:ext>
                  </a:extLst>
                </a:gridCol>
                <a:gridCol w="435769">
                  <a:extLst>
                    <a:ext uri="{9D8B030D-6E8A-4147-A177-3AD203B41FA5}">
                      <a16:colId xmlns:a16="http://schemas.microsoft.com/office/drawing/2014/main" val="1766887053"/>
                    </a:ext>
                  </a:extLst>
                </a:gridCol>
                <a:gridCol w="435769">
                  <a:extLst>
                    <a:ext uri="{9D8B030D-6E8A-4147-A177-3AD203B41FA5}">
                      <a16:colId xmlns:a16="http://schemas.microsoft.com/office/drawing/2014/main" val="753058836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fa-IR" dirty="0"/>
                        <a:t>سَبَد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601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9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967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04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248400" cy="847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عزیزم! زیبا بنویس و بلند بخوان.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        آ        آ         آ         آ        آ         آ         آ        آ        آ        آ        آ        آ         آ        آ          آ         آ        آ         آ         آ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    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  ا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 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  ا 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A-bad kh@t2" panose="00000700000000000000" pitchFamily="2" charset="-78"/>
              </a:rPr>
              <a:t>  ا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1907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7555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1140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63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1670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5900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86355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358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0313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304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0838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9068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7991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68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6455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69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7282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70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5499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37D0A-C452-C751-0CFF-34C5A42E4E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7FFE-61E6-1747-7453-79C371650094}"/>
              </a:ext>
            </a:extLst>
          </p:cNvPr>
          <p:cNvSpPr txBox="1"/>
          <p:nvPr/>
        </p:nvSpPr>
        <p:spPr>
          <a:xfrm>
            <a:off x="290591" y="1041849"/>
            <a:ext cx="6276818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ar.Diplomaat" panose="000004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2  Badr" panose="00000400000000000000" pitchFamily="2" charset="-78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5E7E47-9D99-DA3B-CFC4-98F30210F4F6}"/>
              </a:ext>
            </a:extLst>
          </p:cNvPr>
          <p:cNvCxnSpPr>
            <a:cxnSpLocks/>
          </p:cNvCxnSpPr>
          <p:nvPr/>
        </p:nvCxnSpPr>
        <p:spPr>
          <a:xfrm>
            <a:off x="278645" y="2061210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9CF53F4-2180-5DDF-1E3B-66C7834588A4}"/>
              </a:ext>
            </a:extLst>
          </p:cNvPr>
          <p:cNvCxnSpPr>
            <a:cxnSpLocks/>
          </p:cNvCxnSpPr>
          <p:nvPr/>
        </p:nvCxnSpPr>
        <p:spPr>
          <a:xfrm>
            <a:off x="266700" y="3156586"/>
            <a:ext cx="64067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9D23FA-62DE-87E2-46D9-AAE0511420CE}"/>
              </a:ext>
            </a:extLst>
          </p:cNvPr>
          <p:cNvCxnSpPr>
            <a:cxnSpLocks/>
          </p:cNvCxnSpPr>
          <p:nvPr/>
        </p:nvCxnSpPr>
        <p:spPr>
          <a:xfrm>
            <a:off x="278645" y="2604135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87479-AA98-8801-2EAF-75E059C417B6}"/>
              </a:ext>
            </a:extLst>
          </p:cNvPr>
          <p:cNvCxnSpPr>
            <a:cxnSpLocks/>
          </p:cNvCxnSpPr>
          <p:nvPr/>
        </p:nvCxnSpPr>
        <p:spPr>
          <a:xfrm>
            <a:off x="278645" y="2335803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A043B-2B89-71FA-4A04-893E5969FDFA}"/>
              </a:ext>
            </a:extLst>
          </p:cNvPr>
          <p:cNvCxnSpPr>
            <a:cxnSpLocks/>
          </p:cNvCxnSpPr>
          <p:nvPr/>
        </p:nvCxnSpPr>
        <p:spPr>
          <a:xfrm>
            <a:off x="336873" y="2870836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ACE674-45F2-3403-8F08-905512147625}"/>
              </a:ext>
            </a:extLst>
          </p:cNvPr>
          <p:cNvCxnSpPr>
            <a:cxnSpLocks/>
          </p:cNvCxnSpPr>
          <p:nvPr/>
        </p:nvCxnSpPr>
        <p:spPr>
          <a:xfrm>
            <a:off x="290591" y="3659233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C073A1-95B1-2018-7833-0C649A76A456}"/>
              </a:ext>
            </a:extLst>
          </p:cNvPr>
          <p:cNvCxnSpPr>
            <a:cxnSpLocks/>
          </p:cNvCxnSpPr>
          <p:nvPr/>
        </p:nvCxnSpPr>
        <p:spPr>
          <a:xfrm>
            <a:off x="290591" y="4194541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B912DB-F20D-4B63-D545-AC40F805612E}"/>
              </a:ext>
            </a:extLst>
          </p:cNvPr>
          <p:cNvCxnSpPr>
            <a:cxnSpLocks/>
          </p:cNvCxnSpPr>
          <p:nvPr/>
        </p:nvCxnSpPr>
        <p:spPr>
          <a:xfrm>
            <a:off x="290591" y="47565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3F2196-6C36-C992-F279-0C62123C4EA3}"/>
              </a:ext>
            </a:extLst>
          </p:cNvPr>
          <p:cNvCxnSpPr>
            <a:cxnSpLocks/>
          </p:cNvCxnSpPr>
          <p:nvPr/>
        </p:nvCxnSpPr>
        <p:spPr>
          <a:xfrm>
            <a:off x="290591" y="4451712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4D4513-C073-AF14-B358-7F740FA1F6F4}"/>
              </a:ext>
            </a:extLst>
          </p:cNvPr>
          <p:cNvCxnSpPr>
            <a:cxnSpLocks/>
          </p:cNvCxnSpPr>
          <p:nvPr/>
        </p:nvCxnSpPr>
        <p:spPr>
          <a:xfrm>
            <a:off x="290591" y="392484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CE9308-9FFB-9852-14B0-08BB03B9008D}"/>
              </a:ext>
            </a:extLst>
          </p:cNvPr>
          <p:cNvCxnSpPr>
            <a:cxnSpLocks/>
          </p:cNvCxnSpPr>
          <p:nvPr/>
        </p:nvCxnSpPr>
        <p:spPr>
          <a:xfrm>
            <a:off x="290591" y="33979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2D3E46-51C4-F98B-4AE4-0B82DF6805E5}"/>
              </a:ext>
            </a:extLst>
          </p:cNvPr>
          <p:cNvCxnSpPr>
            <a:cxnSpLocks/>
          </p:cNvCxnSpPr>
          <p:nvPr/>
        </p:nvCxnSpPr>
        <p:spPr>
          <a:xfrm>
            <a:off x="290591" y="5300798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A17A6F-C9D9-D6CE-2E8B-8E7EBDE77E6F}"/>
              </a:ext>
            </a:extLst>
          </p:cNvPr>
          <p:cNvCxnSpPr>
            <a:cxnSpLocks/>
          </p:cNvCxnSpPr>
          <p:nvPr/>
        </p:nvCxnSpPr>
        <p:spPr>
          <a:xfrm>
            <a:off x="290591" y="5845084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F2312B-74B1-7770-631D-67925D65A42A}"/>
              </a:ext>
            </a:extLst>
          </p:cNvPr>
          <p:cNvCxnSpPr>
            <a:cxnSpLocks/>
          </p:cNvCxnSpPr>
          <p:nvPr/>
        </p:nvCxnSpPr>
        <p:spPr>
          <a:xfrm>
            <a:off x="290591" y="6389370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3AF9DD-9EE0-5FFE-27B4-A4125F737A0B}"/>
              </a:ext>
            </a:extLst>
          </p:cNvPr>
          <p:cNvCxnSpPr>
            <a:cxnSpLocks/>
          </p:cNvCxnSpPr>
          <p:nvPr/>
        </p:nvCxnSpPr>
        <p:spPr>
          <a:xfrm>
            <a:off x="266700" y="6951072"/>
            <a:ext cx="63007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D26ED1-A5F6-445D-A91C-7F65C4D2D972}"/>
              </a:ext>
            </a:extLst>
          </p:cNvPr>
          <p:cNvCxnSpPr>
            <a:cxnSpLocks/>
          </p:cNvCxnSpPr>
          <p:nvPr/>
        </p:nvCxnSpPr>
        <p:spPr>
          <a:xfrm>
            <a:off x="290591" y="7486649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800B91-DF22-7903-7BC2-E7E43F2275A2}"/>
              </a:ext>
            </a:extLst>
          </p:cNvPr>
          <p:cNvCxnSpPr>
            <a:cxnSpLocks/>
          </p:cNvCxnSpPr>
          <p:nvPr/>
        </p:nvCxnSpPr>
        <p:spPr>
          <a:xfrm>
            <a:off x="290591" y="859263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CCA7F3-0CB3-FF15-6094-5532A4CE401F}"/>
              </a:ext>
            </a:extLst>
          </p:cNvPr>
          <p:cNvCxnSpPr>
            <a:cxnSpLocks/>
          </p:cNvCxnSpPr>
          <p:nvPr/>
        </p:nvCxnSpPr>
        <p:spPr>
          <a:xfrm>
            <a:off x="290591" y="8043997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C447B1-25C3-B532-0E26-70D282842E7B}"/>
              </a:ext>
            </a:extLst>
          </p:cNvPr>
          <p:cNvCxnSpPr>
            <a:cxnSpLocks/>
          </p:cNvCxnSpPr>
          <p:nvPr/>
        </p:nvCxnSpPr>
        <p:spPr>
          <a:xfrm>
            <a:off x="290591" y="5039541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D221BEC-1F2A-223F-ED68-88460707A446}"/>
              </a:ext>
            </a:extLst>
          </p:cNvPr>
          <p:cNvCxnSpPr>
            <a:cxnSpLocks/>
          </p:cNvCxnSpPr>
          <p:nvPr/>
        </p:nvCxnSpPr>
        <p:spPr>
          <a:xfrm>
            <a:off x="290591" y="5553346"/>
            <a:ext cx="63784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916BD1-FFB9-6A5B-FA2D-30358C9E6F8A}"/>
              </a:ext>
            </a:extLst>
          </p:cNvPr>
          <p:cNvCxnSpPr>
            <a:cxnSpLocks/>
          </p:cNvCxnSpPr>
          <p:nvPr/>
        </p:nvCxnSpPr>
        <p:spPr>
          <a:xfrm>
            <a:off x="290591" y="6093278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A17734-6538-574A-7DE0-096EB8FF533A}"/>
              </a:ext>
            </a:extLst>
          </p:cNvPr>
          <p:cNvCxnSpPr>
            <a:cxnSpLocks/>
          </p:cNvCxnSpPr>
          <p:nvPr/>
        </p:nvCxnSpPr>
        <p:spPr>
          <a:xfrm>
            <a:off x="290591" y="665062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6446EF-C583-66CE-A785-114DBB7C79E0}"/>
              </a:ext>
            </a:extLst>
          </p:cNvPr>
          <p:cNvCxnSpPr>
            <a:cxnSpLocks/>
          </p:cNvCxnSpPr>
          <p:nvPr/>
        </p:nvCxnSpPr>
        <p:spPr>
          <a:xfrm>
            <a:off x="290591" y="7207975"/>
            <a:ext cx="633880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E16EBA-D4B7-62AB-7F27-7A00B984266C}"/>
              </a:ext>
            </a:extLst>
          </p:cNvPr>
          <p:cNvCxnSpPr>
            <a:cxnSpLocks/>
          </p:cNvCxnSpPr>
          <p:nvPr/>
        </p:nvCxnSpPr>
        <p:spPr>
          <a:xfrm>
            <a:off x="290591" y="7743552"/>
            <a:ext cx="627681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3602CE-CBD9-8C6C-7D8C-A9933FAE27BE}"/>
              </a:ext>
            </a:extLst>
          </p:cNvPr>
          <p:cNvCxnSpPr>
            <a:cxnSpLocks/>
          </p:cNvCxnSpPr>
          <p:nvPr/>
        </p:nvCxnSpPr>
        <p:spPr>
          <a:xfrm>
            <a:off x="290591" y="8318318"/>
            <a:ext cx="63231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2416C7A-3217-D3F9-5C83-539D5F63D2EE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71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13972-3B78-EEF5-154E-8378930657D2}"/>
              </a:ext>
            </a:extLst>
          </p:cNvPr>
          <p:cNvCxnSpPr>
            <a:cxnSpLocks/>
          </p:cNvCxnSpPr>
          <p:nvPr/>
        </p:nvCxnSpPr>
        <p:spPr>
          <a:xfrm>
            <a:off x="278645" y="1795328"/>
            <a:ext cx="633504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14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248400" cy="847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عزیزم! زیبا بنویس و بلند بخوان.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        آ        آ         آ         آ        آ         آ         آ        آ        آ        آ        آ        آ         آ        آ          آ         آ        آ         آ         آ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    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 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 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 ا 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 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1907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7555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1140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63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1670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5900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86355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358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0313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304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0838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9068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91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6" name="Freeform 2">
            <a:extLst>
              <a:ext uri="{FF2B5EF4-FFF2-40B4-BE49-F238E27FC236}">
                <a16:creationId xmlns:a16="http://schemas.microsoft.com/office/drawing/2014/main" id="{957883CA-D9CE-5EB3-6E66-0F22FF1FC713}"/>
              </a:ext>
            </a:extLst>
          </p:cNvPr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99100" y="973234"/>
            <a:ext cx="6248400" cy="847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Far.Diplomaat" panose="00000400000000000000" pitchFamily="2" charset="-78"/>
              </a:rPr>
              <a:t>عزیزم! زیبا بنویس و بلند بخوان.</a:t>
            </a:r>
          </a:p>
          <a:p>
            <a:pPr marL="0" marR="0" lvl="0" indent="0" algn="r" defTabSz="4572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        آ        آ         آ         آ        آ         آ         آ        آ        آ        آ        آ        آ         آ        آ          آ         آ        آ         آ         آ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    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 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 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 ا 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  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-bad kh@t2" panose="00000700000000000000" pitchFamily="2" charset="-78"/>
              </a:rPr>
              <a:t>آ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-bad kh@t2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64584" y="2056321"/>
            <a:ext cx="6237195" cy="107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53379" y="23036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42900" y="261907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E7F7A5-C3D9-7C26-D837-BCD7C0A14F53}"/>
              </a:ext>
            </a:extLst>
          </p:cNvPr>
          <p:cNvCxnSpPr>
            <a:cxnSpLocks/>
          </p:cNvCxnSpPr>
          <p:nvPr/>
        </p:nvCxnSpPr>
        <p:spPr>
          <a:xfrm flipH="1">
            <a:off x="332421" y="285902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64F1E5-59FE-81D6-1E3A-2544168829E8}"/>
              </a:ext>
            </a:extLst>
          </p:cNvPr>
          <p:cNvCxnSpPr>
            <a:cxnSpLocks/>
          </p:cNvCxnSpPr>
          <p:nvPr/>
        </p:nvCxnSpPr>
        <p:spPr>
          <a:xfrm flipH="1">
            <a:off x="342900" y="317555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2A9F87-BB2C-E36D-C797-4E1DEAF976DC}"/>
              </a:ext>
            </a:extLst>
          </p:cNvPr>
          <p:cNvCxnSpPr>
            <a:cxnSpLocks/>
          </p:cNvCxnSpPr>
          <p:nvPr/>
        </p:nvCxnSpPr>
        <p:spPr>
          <a:xfrm flipH="1">
            <a:off x="333375" y="340625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F7259E-11DF-1034-C3C6-94F021D38EBC}"/>
              </a:ext>
            </a:extLst>
          </p:cNvPr>
          <p:cNvCxnSpPr>
            <a:cxnSpLocks/>
          </p:cNvCxnSpPr>
          <p:nvPr/>
        </p:nvCxnSpPr>
        <p:spPr>
          <a:xfrm flipH="1">
            <a:off x="342900" y="371140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8763C2-DDC6-B597-7D46-F96B91AD05A2}"/>
              </a:ext>
            </a:extLst>
          </p:cNvPr>
          <p:cNvCxnSpPr>
            <a:cxnSpLocks/>
          </p:cNvCxnSpPr>
          <p:nvPr/>
        </p:nvCxnSpPr>
        <p:spPr>
          <a:xfrm flipH="1">
            <a:off x="364584" y="398973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1A03D68-940B-0C9A-CA4F-47D9EE39719D}"/>
              </a:ext>
            </a:extLst>
          </p:cNvPr>
          <p:cNvCxnSpPr>
            <a:cxnSpLocks/>
          </p:cNvCxnSpPr>
          <p:nvPr/>
        </p:nvCxnSpPr>
        <p:spPr>
          <a:xfrm flipH="1">
            <a:off x="332421" y="4263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0BDB5E9-454E-54AB-68FC-93880CF12EDB}"/>
              </a:ext>
            </a:extLst>
          </p:cNvPr>
          <p:cNvCxnSpPr>
            <a:cxnSpLocks/>
          </p:cNvCxnSpPr>
          <p:nvPr/>
        </p:nvCxnSpPr>
        <p:spPr>
          <a:xfrm flipH="1">
            <a:off x="333375" y="453055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563EF36-A783-F4FB-316C-A1DE3C60ABD2}"/>
              </a:ext>
            </a:extLst>
          </p:cNvPr>
          <p:cNvCxnSpPr>
            <a:cxnSpLocks/>
          </p:cNvCxnSpPr>
          <p:nvPr/>
        </p:nvCxnSpPr>
        <p:spPr>
          <a:xfrm flipH="1">
            <a:off x="342900" y="481670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1F31D0-64D0-F366-9B77-5C6365471A87}"/>
              </a:ext>
            </a:extLst>
          </p:cNvPr>
          <p:cNvCxnSpPr>
            <a:cxnSpLocks/>
          </p:cNvCxnSpPr>
          <p:nvPr/>
        </p:nvCxnSpPr>
        <p:spPr>
          <a:xfrm flipH="1">
            <a:off x="351606" y="5090426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8AB9581-8337-F0D5-95C3-AFFB6C7BEA09}"/>
              </a:ext>
            </a:extLst>
          </p:cNvPr>
          <p:cNvCxnSpPr>
            <a:cxnSpLocks/>
          </p:cNvCxnSpPr>
          <p:nvPr/>
        </p:nvCxnSpPr>
        <p:spPr>
          <a:xfrm flipH="1">
            <a:off x="342900" y="5359008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124705-7680-EB32-0964-26A339B0B7C9}"/>
              </a:ext>
            </a:extLst>
          </p:cNvPr>
          <p:cNvCxnSpPr>
            <a:cxnSpLocks/>
          </p:cNvCxnSpPr>
          <p:nvPr/>
        </p:nvCxnSpPr>
        <p:spPr>
          <a:xfrm flipH="1">
            <a:off x="314325" y="561582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649B64-3768-D8EE-7674-1330B553E3C9}"/>
              </a:ext>
            </a:extLst>
          </p:cNvPr>
          <p:cNvCxnSpPr>
            <a:cxnSpLocks/>
          </p:cNvCxnSpPr>
          <p:nvPr/>
        </p:nvCxnSpPr>
        <p:spPr>
          <a:xfrm flipH="1">
            <a:off x="383634" y="586355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56E0ED7-3287-CDA1-95B7-19A0EE475AA0}"/>
              </a:ext>
            </a:extLst>
          </p:cNvPr>
          <p:cNvCxnSpPr>
            <a:cxnSpLocks/>
          </p:cNvCxnSpPr>
          <p:nvPr/>
        </p:nvCxnSpPr>
        <p:spPr>
          <a:xfrm flipH="1">
            <a:off x="399561" y="6159332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449E5A7-4751-79FB-DFF0-390695AE0BF3}"/>
              </a:ext>
            </a:extLst>
          </p:cNvPr>
          <p:cNvCxnSpPr>
            <a:cxnSpLocks/>
          </p:cNvCxnSpPr>
          <p:nvPr/>
        </p:nvCxnSpPr>
        <p:spPr>
          <a:xfrm flipH="1">
            <a:off x="333375" y="643582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5904CD5-15F4-0EF2-0B5E-7EF292D61D60}"/>
              </a:ext>
            </a:extLst>
          </p:cNvPr>
          <p:cNvCxnSpPr>
            <a:cxnSpLocks/>
          </p:cNvCxnSpPr>
          <p:nvPr/>
        </p:nvCxnSpPr>
        <p:spPr>
          <a:xfrm flipH="1">
            <a:off x="342900" y="6718824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2D1500-C151-5561-1A84-556CAF3AC050}"/>
              </a:ext>
            </a:extLst>
          </p:cNvPr>
          <p:cNvCxnSpPr>
            <a:cxnSpLocks/>
          </p:cNvCxnSpPr>
          <p:nvPr/>
        </p:nvCxnSpPr>
        <p:spPr>
          <a:xfrm flipH="1">
            <a:off x="351606" y="7010313"/>
            <a:ext cx="6239694" cy="28207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34AC5AA-0A6C-5266-891B-2044DB532C8A}"/>
              </a:ext>
            </a:extLst>
          </p:cNvPr>
          <p:cNvCxnSpPr>
            <a:cxnSpLocks/>
          </p:cNvCxnSpPr>
          <p:nvPr/>
        </p:nvCxnSpPr>
        <p:spPr>
          <a:xfrm flipH="1">
            <a:off x="364631" y="725545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CC8121-0B43-5EC2-6E94-E5378EBF0945}"/>
              </a:ext>
            </a:extLst>
          </p:cNvPr>
          <p:cNvCxnSpPr>
            <a:cxnSpLocks/>
          </p:cNvCxnSpPr>
          <p:nvPr/>
        </p:nvCxnSpPr>
        <p:spPr>
          <a:xfrm flipH="1">
            <a:off x="342900" y="7530487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007767-286A-CD3F-0535-6713DCC210EA}"/>
              </a:ext>
            </a:extLst>
          </p:cNvPr>
          <p:cNvCxnSpPr>
            <a:cxnSpLocks/>
          </p:cNvCxnSpPr>
          <p:nvPr/>
        </p:nvCxnSpPr>
        <p:spPr>
          <a:xfrm flipH="1">
            <a:off x="351606" y="7826475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46318AB-491B-1FC6-CE0F-9CC7315316FA}"/>
              </a:ext>
            </a:extLst>
          </p:cNvPr>
          <p:cNvCxnSpPr>
            <a:cxnSpLocks/>
          </p:cNvCxnSpPr>
          <p:nvPr/>
        </p:nvCxnSpPr>
        <p:spPr>
          <a:xfrm flipH="1">
            <a:off x="351606" y="8083861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23C7B46-36FE-E117-F524-6525CE121370}"/>
              </a:ext>
            </a:extLst>
          </p:cNvPr>
          <p:cNvCxnSpPr>
            <a:cxnSpLocks/>
          </p:cNvCxnSpPr>
          <p:nvPr/>
        </p:nvCxnSpPr>
        <p:spPr>
          <a:xfrm flipH="1">
            <a:off x="364584" y="8358213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E4E80A-B36E-DFA2-A55A-70C5F3273541}"/>
              </a:ext>
            </a:extLst>
          </p:cNvPr>
          <p:cNvCxnSpPr>
            <a:cxnSpLocks/>
          </p:cNvCxnSpPr>
          <p:nvPr/>
        </p:nvCxnSpPr>
        <p:spPr>
          <a:xfrm flipH="1">
            <a:off x="342900" y="8690689"/>
            <a:ext cx="6248400" cy="35139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717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1658</TotalTime>
  <Words>1537</Words>
  <Application>Microsoft Office PowerPoint</Application>
  <PresentationFormat>A4 Paper (210x297 mm)</PresentationFormat>
  <Paragraphs>958</Paragraphs>
  <Slides>73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5" baseType="lpstr">
      <vt:lpstr>A-bad kh@t2</vt:lpstr>
      <vt:lpstr>Aptos</vt:lpstr>
      <vt:lpstr>Aptos Display</vt:lpstr>
      <vt:lpstr>Arial</vt:lpstr>
      <vt:lpstr>Calibri</vt:lpstr>
      <vt:lpstr>Far</vt:lpstr>
      <vt:lpstr>Far.Diplomaat</vt:lpstr>
      <vt:lpstr>IranMOGHTASAD</vt:lpstr>
      <vt:lpstr>iran-moghtased</vt:lpstr>
      <vt:lpstr>IranNastaliq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Mahan</dc:creator>
  <cp:lastModifiedBy>M T</cp:lastModifiedBy>
  <cp:revision>47</cp:revision>
  <dcterms:created xsi:type="dcterms:W3CDTF">2025-07-07T08:59:04Z</dcterms:created>
  <dcterms:modified xsi:type="dcterms:W3CDTF">2025-09-30T13:13:39Z</dcterms:modified>
</cp:coreProperties>
</file>